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4"/>
  </p:notesMasterIdLst>
  <p:sldIdLst>
    <p:sldId id="329" r:id="rId2"/>
    <p:sldId id="291" r:id="rId3"/>
    <p:sldId id="322" r:id="rId4"/>
    <p:sldId id="323" r:id="rId5"/>
    <p:sldId id="321" r:id="rId6"/>
    <p:sldId id="320" r:id="rId7"/>
    <p:sldId id="301" r:id="rId8"/>
    <p:sldId id="262" r:id="rId9"/>
    <p:sldId id="302" r:id="rId10"/>
    <p:sldId id="263" r:id="rId11"/>
    <p:sldId id="303" r:id="rId12"/>
    <p:sldId id="264" r:id="rId13"/>
    <p:sldId id="265" r:id="rId14"/>
    <p:sldId id="266" r:id="rId15"/>
    <p:sldId id="268" r:id="rId16"/>
    <p:sldId id="304" r:id="rId17"/>
    <p:sldId id="269" r:id="rId18"/>
    <p:sldId id="270" r:id="rId19"/>
    <p:sldId id="272" r:id="rId20"/>
    <p:sldId id="273" r:id="rId21"/>
    <p:sldId id="274" r:id="rId22"/>
    <p:sldId id="305" r:id="rId23"/>
    <p:sldId id="275" r:id="rId24"/>
    <p:sldId id="276" r:id="rId25"/>
    <p:sldId id="318" r:id="rId26"/>
    <p:sldId id="325" r:id="rId27"/>
    <p:sldId id="331" r:id="rId28"/>
    <p:sldId id="332" r:id="rId29"/>
    <p:sldId id="333" r:id="rId30"/>
    <p:sldId id="278" r:id="rId31"/>
    <p:sldId id="334" r:id="rId32"/>
    <p:sldId id="335" r:id="rId33"/>
    <p:sldId id="336" r:id="rId34"/>
    <p:sldId id="337" r:id="rId35"/>
    <p:sldId id="338" r:id="rId36"/>
    <p:sldId id="339" r:id="rId37"/>
    <p:sldId id="340" r:id="rId38"/>
    <p:sldId id="341" r:id="rId39"/>
    <p:sldId id="342" r:id="rId40"/>
    <p:sldId id="327" r:id="rId41"/>
    <p:sldId id="343" r:id="rId42"/>
    <p:sldId id="344" r:id="rId43"/>
    <p:sldId id="317" r:id="rId44"/>
    <p:sldId id="306" r:id="rId45"/>
    <p:sldId id="277" r:id="rId46"/>
    <p:sldId id="345" r:id="rId47"/>
    <p:sldId id="279" r:id="rId48"/>
    <p:sldId id="280" r:id="rId49"/>
    <p:sldId id="281" r:id="rId50"/>
    <p:sldId id="307" r:id="rId51"/>
    <p:sldId id="296" r:id="rId52"/>
    <p:sldId id="298" r:id="rId53"/>
    <p:sldId id="299" r:id="rId54"/>
    <p:sldId id="300" r:id="rId55"/>
    <p:sldId id="309" r:id="rId56"/>
    <p:sldId id="310" r:id="rId57"/>
    <p:sldId id="311" r:id="rId58"/>
    <p:sldId id="312" r:id="rId59"/>
    <p:sldId id="316" r:id="rId60"/>
    <p:sldId id="330" r:id="rId61"/>
    <p:sldId id="328" r:id="rId62"/>
    <p:sldId id="313" r:id="rId63"/>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B8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22B406-6F62-47F8-BE44-95EF19E60EA4}" v="70" dt="2024-09-02T10:43:58.0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p:cViewPr varScale="1">
        <p:scale>
          <a:sx n="67" d="100"/>
          <a:sy n="67" d="100"/>
        </p:scale>
        <p:origin x="580" y="44"/>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79BB6F-2017-422D-AFCF-1A5A4DBE7E6B}" type="doc">
      <dgm:prSet loTypeId="urn:microsoft.com/office/officeart/2018/2/layout/IconLabelList" loCatId="icon" qsTypeId="urn:microsoft.com/office/officeart/2005/8/quickstyle/simple3" qsCatId="simple" csTypeId="urn:microsoft.com/office/officeart/2005/8/colors/colorful1" csCatId="colorful" phldr="1"/>
      <dgm:spPr/>
      <dgm:t>
        <a:bodyPr/>
        <a:lstStyle/>
        <a:p>
          <a:endParaRPr lang="en-US"/>
        </a:p>
      </dgm:t>
    </dgm:pt>
    <dgm:pt modelId="{6150489B-7F36-4753-8AAD-A330A0EF7FA3}">
      <dgm:prSet custT="1"/>
      <dgm:spPr/>
      <dgm:t>
        <a:bodyPr/>
        <a:lstStyle/>
        <a:p>
          <a:pPr algn="l">
            <a:lnSpc>
              <a:spcPct val="100000"/>
            </a:lnSpc>
          </a:pPr>
          <a:r>
            <a:rPr lang="en-US" sz="1800" b="0" dirty="0">
              <a:solidFill>
                <a:schemeClr val="accent1">
                  <a:lumMod val="75000"/>
                </a:schemeClr>
              </a:solidFill>
              <a:latin typeface="Cambria" panose="02040503050406030204" pitchFamily="18" charset="0"/>
              <a:ea typeface="Cambria" panose="02040503050406030204" pitchFamily="18" charset="0"/>
            </a:rPr>
            <a:t>Capturing and uploading of real time Crop Cutting Experiment (CCE) data on National Crop Insurance Portal (NCIP)</a:t>
          </a:r>
        </a:p>
      </dgm:t>
    </dgm:pt>
    <dgm:pt modelId="{ED20B771-826C-495E-808D-D8E90A1E0004}" type="parTrans" cxnId="{66DDB32C-B823-47A5-A59A-42E95589C455}">
      <dgm:prSet/>
      <dgm:spPr/>
      <dgm:t>
        <a:bodyPr/>
        <a:lstStyle/>
        <a:p>
          <a:endParaRPr lang="en-US" sz="3200" b="1">
            <a:solidFill>
              <a:schemeClr val="accent1">
                <a:lumMod val="75000"/>
              </a:schemeClr>
            </a:solidFill>
          </a:endParaRPr>
        </a:p>
      </dgm:t>
    </dgm:pt>
    <dgm:pt modelId="{58FA6401-075D-4C9B-98E8-E0F3D54CE51F}" type="sibTrans" cxnId="{66DDB32C-B823-47A5-A59A-42E95589C455}">
      <dgm:prSet/>
      <dgm:spPr/>
      <dgm:t>
        <a:bodyPr/>
        <a:lstStyle/>
        <a:p>
          <a:endParaRPr lang="en-US" sz="3200" b="1">
            <a:solidFill>
              <a:schemeClr val="accent1">
                <a:lumMod val="75000"/>
              </a:schemeClr>
            </a:solidFill>
          </a:endParaRPr>
        </a:p>
      </dgm:t>
    </dgm:pt>
    <dgm:pt modelId="{55E7DA73-11DF-4400-B535-9A68FC2FBFAE}">
      <dgm:prSet custT="1"/>
      <dgm:spPr/>
      <dgm:t>
        <a:bodyPr/>
        <a:lstStyle/>
        <a:p>
          <a:pPr algn="l">
            <a:lnSpc>
              <a:spcPct val="100000"/>
            </a:lnSpc>
          </a:pPr>
          <a:r>
            <a:rPr lang="en-US" sz="1800" b="0" dirty="0">
              <a:solidFill>
                <a:schemeClr val="accent1">
                  <a:lumMod val="75000"/>
                </a:schemeClr>
              </a:solidFill>
              <a:latin typeface="Cambria" panose="02040503050406030204" pitchFamily="18" charset="0"/>
              <a:ea typeface="Cambria" panose="02040503050406030204" pitchFamily="18" charset="0"/>
            </a:rPr>
            <a:t>To Capture geo-coordinates of CCE plot</a:t>
          </a:r>
        </a:p>
      </dgm:t>
    </dgm:pt>
    <dgm:pt modelId="{0DBBBCA7-999C-4930-ADDC-362DB5013975}" type="parTrans" cxnId="{CD7A86A1-7B54-4B0D-B66F-3E7886568608}">
      <dgm:prSet/>
      <dgm:spPr/>
      <dgm:t>
        <a:bodyPr/>
        <a:lstStyle/>
        <a:p>
          <a:endParaRPr lang="en-US" sz="3200" b="1">
            <a:solidFill>
              <a:schemeClr val="accent1">
                <a:lumMod val="75000"/>
              </a:schemeClr>
            </a:solidFill>
          </a:endParaRPr>
        </a:p>
      </dgm:t>
    </dgm:pt>
    <dgm:pt modelId="{97339EFF-2E24-4187-BAE2-9B1E7D9D941D}" type="sibTrans" cxnId="{CD7A86A1-7B54-4B0D-B66F-3E7886568608}">
      <dgm:prSet/>
      <dgm:spPr/>
      <dgm:t>
        <a:bodyPr/>
        <a:lstStyle/>
        <a:p>
          <a:endParaRPr lang="en-US" sz="3200" b="1">
            <a:solidFill>
              <a:schemeClr val="accent1">
                <a:lumMod val="75000"/>
              </a:schemeClr>
            </a:solidFill>
          </a:endParaRPr>
        </a:p>
      </dgm:t>
    </dgm:pt>
    <dgm:pt modelId="{D424C057-1D45-4E81-970C-6ABEB2C84638}">
      <dgm:prSet custT="1"/>
      <dgm:spPr/>
      <dgm:t>
        <a:bodyPr/>
        <a:lstStyle/>
        <a:p>
          <a:pPr algn="l">
            <a:lnSpc>
              <a:spcPct val="100000"/>
            </a:lnSpc>
          </a:pPr>
          <a:r>
            <a:rPr lang="en-US" sz="1800" b="0" dirty="0">
              <a:solidFill>
                <a:schemeClr val="accent1">
                  <a:lumMod val="75000"/>
                </a:schemeClr>
              </a:solidFill>
              <a:latin typeface="Cambria" panose="02040503050406030204" pitchFamily="18" charset="0"/>
              <a:ea typeface="Cambria" panose="02040503050406030204" pitchFamily="18" charset="0"/>
            </a:rPr>
            <a:t>Uploading of CCE data with Photographs</a:t>
          </a:r>
        </a:p>
      </dgm:t>
    </dgm:pt>
    <dgm:pt modelId="{A089249F-7EB9-4BCC-90A1-F97B799F3C29}" type="parTrans" cxnId="{6019EE99-591D-4EE3-8632-9FFDEC5EEB04}">
      <dgm:prSet/>
      <dgm:spPr/>
      <dgm:t>
        <a:bodyPr/>
        <a:lstStyle/>
        <a:p>
          <a:endParaRPr lang="en-US" sz="3200" b="1">
            <a:solidFill>
              <a:schemeClr val="accent1">
                <a:lumMod val="75000"/>
              </a:schemeClr>
            </a:solidFill>
          </a:endParaRPr>
        </a:p>
      </dgm:t>
    </dgm:pt>
    <dgm:pt modelId="{38CEFB26-8D07-450D-A919-27C1312C7DF2}" type="sibTrans" cxnId="{6019EE99-591D-4EE3-8632-9FFDEC5EEB04}">
      <dgm:prSet/>
      <dgm:spPr/>
      <dgm:t>
        <a:bodyPr/>
        <a:lstStyle/>
        <a:p>
          <a:endParaRPr lang="en-US" sz="3200" b="1">
            <a:solidFill>
              <a:schemeClr val="accent1">
                <a:lumMod val="75000"/>
              </a:schemeClr>
            </a:solidFill>
          </a:endParaRPr>
        </a:p>
      </dgm:t>
    </dgm:pt>
    <dgm:pt modelId="{3905730D-A75F-4E43-9AC2-420283B4B51F}">
      <dgm:prSet custT="1"/>
      <dgm:spPr/>
      <dgm:t>
        <a:bodyPr/>
        <a:lstStyle/>
        <a:p>
          <a:pPr algn="l">
            <a:lnSpc>
              <a:spcPct val="100000"/>
            </a:lnSpc>
          </a:pPr>
          <a:r>
            <a:rPr lang="en-US" sz="1800" b="0" dirty="0">
              <a:solidFill>
                <a:schemeClr val="accent1">
                  <a:lumMod val="75000"/>
                </a:schemeClr>
              </a:solidFill>
              <a:latin typeface="Cambria" panose="02040503050406030204" pitchFamily="18" charset="0"/>
              <a:ea typeface="Cambria" panose="02040503050406030204" pitchFamily="18" charset="0"/>
            </a:rPr>
            <a:t>Reduce moral hazards</a:t>
          </a:r>
        </a:p>
      </dgm:t>
    </dgm:pt>
    <dgm:pt modelId="{4F61F5ED-BDC1-45AA-8868-4F51509AB5F4}" type="parTrans" cxnId="{B071FA18-B82E-4DFE-9156-C6A96EB5B49A}">
      <dgm:prSet/>
      <dgm:spPr/>
      <dgm:t>
        <a:bodyPr/>
        <a:lstStyle/>
        <a:p>
          <a:endParaRPr lang="en-US" sz="3200" b="1">
            <a:solidFill>
              <a:schemeClr val="accent1">
                <a:lumMod val="75000"/>
              </a:schemeClr>
            </a:solidFill>
          </a:endParaRPr>
        </a:p>
      </dgm:t>
    </dgm:pt>
    <dgm:pt modelId="{A4C2B12F-9196-4027-AF0D-1723B3E2CF3B}" type="sibTrans" cxnId="{B071FA18-B82E-4DFE-9156-C6A96EB5B49A}">
      <dgm:prSet/>
      <dgm:spPr/>
      <dgm:t>
        <a:bodyPr/>
        <a:lstStyle/>
        <a:p>
          <a:endParaRPr lang="en-US" sz="3200" b="1">
            <a:solidFill>
              <a:schemeClr val="accent1">
                <a:lumMod val="75000"/>
              </a:schemeClr>
            </a:solidFill>
          </a:endParaRPr>
        </a:p>
      </dgm:t>
    </dgm:pt>
    <dgm:pt modelId="{BEAC3562-DB09-40C5-930C-957331BA63A5}">
      <dgm:prSet custT="1"/>
      <dgm:spPr/>
      <dgm:t>
        <a:bodyPr/>
        <a:lstStyle/>
        <a:p>
          <a:pPr algn="l">
            <a:lnSpc>
              <a:spcPct val="100000"/>
            </a:lnSpc>
          </a:pPr>
          <a:r>
            <a:rPr lang="en-US" sz="1800" b="0" dirty="0">
              <a:solidFill>
                <a:schemeClr val="accent1">
                  <a:lumMod val="75000"/>
                </a:schemeClr>
              </a:solidFill>
              <a:latin typeface="Cambria" panose="02040503050406030204" pitchFamily="18" charset="0"/>
              <a:ea typeface="Cambria" panose="02040503050406030204" pitchFamily="18" charset="0"/>
            </a:rPr>
            <a:t>Timely settlement of yield-based claims</a:t>
          </a:r>
        </a:p>
      </dgm:t>
    </dgm:pt>
    <dgm:pt modelId="{4E6D3A88-4506-4290-A9F8-A9CF82CC5F6C}" type="parTrans" cxnId="{B08339F7-E28E-4CB0-B2AA-93DE598DAB88}">
      <dgm:prSet/>
      <dgm:spPr/>
      <dgm:t>
        <a:bodyPr/>
        <a:lstStyle/>
        <a:p>
          <a:endParaRPr lang="en-US" sz="3200" b="1">
            <a:solidFill>
              <a:schemeClr val="accent1">
                <a:lumMod val="75000"/>
              </a:schemeClr>
            </a:solidFill>
          </a:endParaRPr>
        </a:p>
      </dgm:t>
    </dgm:pt>
    <dgm:pt modelId="{8A48D2A6-7EF5-4B1A-A0F4-6D368F79442F}" type="sibTrans" cxnId="{B08339F7-E28E-4CB0-B2AA-93DE598DAB88}">
      <dgm:prSet/>
      <dgm:spPr/>
      <dgm:t>
        <a:bodyPr/>
        <a:lstStyle/>
        <a:p>
          <a:endParaRPr lang="en-US" sz="3200" b="1">
            <a:solidFill>
              <a:schemeClr val="accent1">
                <a:lumMod val="75000"/>
              </a:schemeClr>
            </a:solidFill>
          </a:endParaRPr>
        </a:p>
      </dgm:t>
    </dgm:pt>
    <dgm:pt modelId="{EFA1275C-A60B-4189-B3CE-C9AE127C54EB}" type="pres">
      <dgm:prSet presAssocID="{0A79BB6F-2017-422D-AFCF-1A5A4DBE7E6B}" presName="root" presStyleCnt="0">
        <dgm:presLayoutVars>
          <dgm:dir/>
          <dgm:resizeHandles val="exact"/>
        </dgm:presLayoutVars>
      </dgm:prSet>
      <dgm:spPr/>
    </dgm:pt>
    <dgm:pt modelId="{95DC0895-76EE-489C-B278-91CF0BCB9BE8}" type="pres">
      <dgm:prSet presAssocID="{6150489B-7F36-4753-8AAD-A330A0EF7FA3}" presName="compNode" presStyleCnt="0"/>
      <dgm:spPr/>
    </dgm:pt>
    <dgm:pt modelId="{4D3768E9-7A03-458E-B466-C763EED6D3B5}" type="pres">
      <dgm:prSet presAssocID="{6150489B-7F36-4753-8AAD-A330A0EF7FA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eeds"/>
        </a:ext>
      </dgm:extLst>
    </dgm:pt>
    <dgm:pt modelId="{7E525241-539D-4865-AD3C-8151007EA20C}" type="pres">
      <dgm:prSet presAssocID="{6150489B-7F36-4753-8AAD-A330A0EF7FA3}" presName="spaceRect" presStyleCnt="0"/>
      <dgm:spPr/>
    </dgm:pt>
    <dgm:pt modelId="{8C94B97F-AD34-47BD-BFA2-51397785A90E}" type="pres">
      <dgm:prSet presAssocID="{6150489B-7F36-4753-8AAD-A330A0EF7FA3}" presName="textRect" presStyleLbl="revTx" presStyleIdx="0" presStyleCnt="5" custScaleX="129630">
        <dgm:presLayoutVars>
          <dgm:chMax val="1"/>
          <dgm:chPref val="1"/>
        </dgm:presLayoutVars>
      </dgm:prSet>
      <dgm:spPr/>
    </dgm:pt>
    <dgm:pt modelId="{66B61B30-1FE9-4CB4-889F-70A4A5912C00}" type="pres">
      <dgm:prSet presAssocID="{58FA6401-075D-4C9B-98E8-E0F3D54CE51F}" presName="sibTrans" presStyleCnt="0"/>
      <dgm:spPr/>
    </dgm:pt>
    <dgm:pt modelId="{6517EE94-072A-4883-BB4E-539F8BEC1FA9}" type="pres">
      <dgm:prSet presAssocID="{55E7DA73-11DF-4400-B535-9A68FC2FBFAE}" presName="compNode" presStyleCnt="0"/>
      <dgm:spPr/>
    </dgm:pt>
    <dgm:pt modelId="{03C6BD57-61B2-428A-B749-D8A38B319649}" type="pres">
      <dgm:prSet presAssocID="{55E7DA73-11DF-4400-B535-9A68FC2FBFAE}"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p with pin"/>
        </a:ext>
      </dgm:extLst>
    </dgm:pt>
    <dgm:pt modelId="{599018C4-245B-44B3-B2A1-B5798138F9E4}" type="pres">
      <dgm:prSet presAssocID="{55E7DA73-11DF-4400-B535-9A68FC2FBFAE}" presName="spaceRect" presStyleCnt="0"/>
      <dgm:spPr/>
    </dgm:pt>
    <dgm:pt modelId="{7F1729A5-620A-40E6-BF57-10B27B6651EA}" type="pres">
      <dgm:prSet presAssocID="{55E7DA73-11DF-4400-B535-9A68FC2FBFAE}" presName="textRect" presStyleLbl="revTx" presStyleIdx="1" presStyleCnt="5">
        <dgm:presLayoutVars>
          <dgm:chMax val="1"/>
          <dgm:chPref val="1"/>
        </dgm:presLayoutVars>
      </dgm:prSet>
      <dgm:spPr/>
    </dgm:pt>
    <dgm:pt modelId="{A6B9B2F1-C5C9-41AB-8B96-1B70D55BD601}" type="pres">
      <dgm:prSet presAssocID="{97339EFF-2E24-4187-BAE2-9B1E7D9D941D}" presName="sibTrans" presStyleCnt="0"/>
      <dgm:spPr/>
    </dgm:pt>
    <dgm:pt modelId="{405B31AE-92C8-473B-AF5E-1977E2639E40}" type="pres">
      <dgm:prSet presAssocID="{D424C057-1D45-4E81-970C-6ABEB2C84638}" presName="compNode" presStyleCnt="0"/>
      <dgm:spPr/>
    </dgm:pt>
    <dgm:pt modelId="{506ED19A-86B9-45AA-9F52-5BCCF3AD45F2}" type="pres">
      <dgm:prSet presAssocID="{D424C057-1D45-4E81-970C-6ABEB2C84638}"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amera"/>
        </a:ext>
      </dgm:extLst>
    </dgm:pt>
    <dgm:pt modelId="{77D61999-D92F-40C8-9ED2-48B4EE0D893B}" type="pres">
      <dgm:prSet presAssocID="{D424C057-1D45-4E81-970C-6ABEB2C84638}" presName="spaceRect" presStyleCnt="0"/>
      <dgm:spPr/>
    </dgm:pt>
    <dgm:pt modelId="{16B911CA-7C70-42E1-ABA4-66285A97C8A7}" type="pres">
      <dgm:prSet presAssocID="{D424C057-1D45-4E81-970C-6ABEB2C84638}" presName="textRect" presStyleLbl="revTx" presStyleIdx="2" presStyleCnt="5">
        <dgm:presLayoutVars>
          <dgm:chMax val="1"/>
          <dgm:chPref val="1"/>
        </dgm:presLayoutVars>
      </dgm:prSet>
      <dgm:spPr/>
    </dgm:pt>
    <dgm:pt modelId="{EF0B130E-3205-4699-BB97-7E95209716B2}" type="pres">
      <dgm:prSet presAssocID="{38CEFB26-8D07-450D-A919-27C1312C7DF2}" presName="sibTrans" presStyleCnt="0"/>
      <dgm:spPr/>
    </dgm:pt>
    <dgm:pt modelId="{A7D2B97D-3A9C-42E5-8A85-20B4D4A5092A}" type="pres">
      <dgm:prSet presAssocID="{3905730D-A75F-4E43-9AC2-420283B4B51F}" presName="compNode" presStyleCnt="0"/>
      <dgm:spPr/>
    </dgm:pt>
    <dgm:pt modelId="{18458CAE-5C86-47C5-A5A8-87EBBDD36CC2}" type="pres">
      <dgm:prSet presAssocID="{3905730D-A75F-4E43-9AC2-420283B4B51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ales of Justice"/>
        </a:ext>
      </dgm:extLst>
    </dgm:pt>
    <dgm:pt modelId="{90F3F908-E213-4314-81D2-BABF35EF651E}" type="pres">
      <dgm:prSet presAssocID="{3905730D-A75F-4E43-9AC2-420283B4B51F}" presName="spaceRect" presStyleCnt="0"/>
      <dgm:spPr/>
    </dgm:pt>
    <dgm:pt modelId="{778A2CA7-6180-40F6-94CA-55D32D997F24}" type="pres">
      <dgm:prSet presAssocID="{3905730D-A75F-4E43-9AC2-420283B4B51F}" presName="textRect" presStyleLbl="revTx" presStyleIdx="3" presStyleCnt="5" custLinFactNeighborX="15530" custLinFactNeighborY="565">
        <dgm:presLayoutVars>
          <dgm:chMax val="1"/>
          <dgm:chPref val="1"/>
        </dgm:presLayoutVars>
      </dgm:prSet>
      <dgm:spPr/>
    </dgm:pt>
    <dgm:pt modelId="{6DB93B22-B59B-44E6-AD62-E9FD0DE2E93D}" type="pres">
      <dgm:prSet presAssocID="{A4C2B12F-9196-4027-AF0D-1723B3E2CF3B}" presName="sibTrans" presStyleCnt="0"/>
      <dgm:spPr/>
    </dgm:pt>
    <dgm:pt modelId="{AD4705C0-702C-4DAE-92F1-40403F988971}" type="pres">
      <dgm:prSet presAssocID="{BEAC3562-DB09-40C5-930C-957331BA63A5}" presName="compNode" presStyleCnt="0"/>
      <dgm:spPr/>
    </dgm:pt>
    <dgm:pt modelId="{23559255-646D-41CB-8C4F-6094EC5467EB}" type="pres">
      <dgm:prSet presAssocID="{BEAC3562-DB09-40C5-930C-957331BA63A5}"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opwatch"/>
        </a:ext>
      </dgm:extLst>
    </dgm:pt>
    <dgm:pt modelId="{05335EA8-A481-4598-BC47-300A47BC8BF2}" type="pres">
      <dgm:prSet presAssocID="{BEAC3562-DB09-40C5-930C-957331BA63A5}" presName="spaceRect" presStyleCnt="0"/>
      <dgm:spPr/>
    </dgm:pt>
    <dgm:pt modelId="{C7E53247-C730-4BB3-8296-5333FBAFF56C}" type="pres">
      <dgm:prSet presAssocID="{BEAC3562-DB09-40C5-930C-957331BA63A5}" presName="textRect" presStyleLbl="revTx" presStyleIdx="4" presStyleCnt="5">
        <dgm:presLayoutVars>
          <dgm:chMax val="1"/>
          <dgm:chPref val="1"/>
        </dgm:presLayoutVars>
      </dgm:prSet>
      <dgm:spPr/>
    </dgm:pt>
  </dgm:ptLst>
  <dgm:cxnLst>
    <dgm:cxn modelId="{F4572F09-51BE-42D0-ABD8-A7BD0004C5EF}" type="presOf" srcId="{55E7DA73-11DF-4400-B535-9A68FC2FBFAE}" destId="{7F1729A5-620A-40E6-BF57-10B27B6651EA}" srcOrd="0" destOrd="0" presId="urn:microsoft.com/office/officeart/2018/2/layout/IconLabelList"/>
    <dgm:cxn modelId="{B071FA18-B82E-4DFE-9156-C6A96EB5B49A}" srcId="{0A79BB6F-2017-422D-AFCF-1A5A4DBE7E6B}" destId="{3905730D-A75F-4E43-9AC2-420283B4B51F}" srcOrd="3" destOrd="0" parTransId="{4F61F5ED-BDC1-45AA-8868-4F51509AB5F4}" sibTransId="{A4C2B12F-9196-4027-AF0D-1723B3E2CF3B}"/>
    <dgm:cxn modelId="{66DDB32C-B823-47A5-A59A-42E95589C455}" srcId="{0A79BB6F-2017-422D-AFCF-1A5A4DBE7E6B}" destId="{6150489B-7F36-4753-8AAD-A330A0EF7FA3}" srcOrd="0" destOrd="0" parTransId="{ED20B771-826C-495E-808D-D8E90A1E0004}" sibTransId="{58FA6401-075D-4C9B-98E8-E0F3D54CE51F}"/>
    <dgm:cxn modelId="{CFA04131-2BEC-48BB-A02D-B7F579BF9C9E}" type="presOf" srcId="{3905730D-A75F-4E43-9AC2-420283B4B51F}" destId="{778A2CA7-6180-40F6-94CA-55D32D997F24}" srcOrd="0" destOrd="0" presId="urn:microsoft.com/office/officeart/2018/2/layout/IconLabelList"/>
    <dgm:cxn modelId="{BDF4605F-7062-47B3-B636-69F15BDA9151}" type="presOf" srcId="{6150489B-7F36-4753-8AAD-A330A0EF7FA3}" destId="{8C94B97F-AD34-47BD-BFA2-51397785A90E}" srcOrd="0" destOrd="0" presId="urn:microsoft.com/office/officeart/2018/2/layout/IconLabelList"/>
    <dgm:cxn modelId="{E2209841-2DDC-4D95-933A-999AF5DAD3C0}" type="presOf" srcId="{BEAC3562-DB09-40C5-930C-957331BA63A5}" destId="{C7E53247-C730-4BB3-8296-5333FBAFF56C}" srcOrd="0" destOrd="0" presId="urn:microsoft.com/office/officeart/2018/2/layout/IconLabelList"/>
    <dgm:cxn modelId="{078FE966-8AA6-4485-BC76-AFFF5DFBD0D5}" type="presOf" srcId="{0A79BB6F-2017-422D-AFCF-1A5A4DBE7E6B}" destId="{EFA1275C-A60B-4189-B3CE-C9AE127C54EB}" srcOrd="0" destOrd="0" presId="urn:microsoft.com/office/officeart/2018/2/layout/IconLabelList"/>
    <dgm:cxn modelId="{6019EE99-591D-4EE3-8632-9FFDEC5EEB04}" srcId="{0A79BB6F-2017-422D-AFCF-1A5A4DBE7E6B}" destId="{D424C057-1D45-4E81-970C-6ABEB2C84638}" srcOrd="2" destOrd="0" parTransId="{A089249F-7EB9-4BCC-90A1-F97B799F3C29}" sibTransId="{38CEFB26-8D07-450D-A919-27C1312C7DF2}"/>
    <dgm:cxn modelId="{CD7A86A1-7B54-4B0D-B66F-3E7886568608}" srcId="{0A79BB6F-2017-422D-AFCF-1A5A4DBE7E6B}" destId="{55E7DA73-11DF-4400-B535-9A68FC2FBFAE}" srcOrd="1" destOrd="0" parTransId="{0DBBBCA7-999C-4930-ADDC-362DB5013975}" sibTransId="{97339EFF-2E24-4187-BAE2-9B1E7D9D941D}"/>
    <dgm:cxn modelId="{397130F2-FC33-44A1-BC95-1CA5BB23CF08}" type="presOf" srcId="{D424C057-1D45-4E81-970C-6ABEB2C84638}" destId="{16B911CA-7C70-42E1-ABA4-66285A97C8A7}" srcOrd="0" destOrd="0" presId="urn:microsoft.com/office/officeart/2018/2/layout/IconLabelList"/>
    <dgm:cxn modelId="{B08339F7-E28E-4CB0-B2AA-93DE598DAB88}" srcId="{0A79BB6F-2017-422D-AFCF-1A5A4DBE7E6B}" destId="{BEAC3562-DB09-40C5-930C-957331BA63A5}" srcOrd="4" destOrd="0" parTransId="{4E6D3A88-4506-4290-A9F8-A9CF82CC5F6C}" sibTransId="{8A48D2A6-7EF5-4B1A-A0F4-6D368F79442F}"/>
    <dgm:cxn modelId="{7BD78D07-C13C-4B07-915F-0BD0882BCFB8}" type="presParOf" srcId="{EFA1275C-A60B-4189-B3CE-C9AE127C54EB}" destId="{95DC0895-76EE-489C-B278-91CF0BCB9BE8}" srcOrd="0" destOrd="0" presId="urn:microsoft.com/office/officeart/2018/2/layout/IconLabelList"/>
    <dgm:cxn modelId="{561A9505-62E5-41D5-BD27-36F052C7BA60}" type="presParOf" srcId="{95DC0895-76EE-489C-B278-91CF0BCB9BE8}" destId="{4D3768E9-7A03-458E-B466-C763EED6D3B5}" srcOrd="0" destOrd="0" presId="urn:microsoft.com/office/officeart/2018/2/layout/IconLabelList"/>
    <dgm:cxn modelId="{6FE9000E-7CC8-4ACB-A655-6A46C22DB353}" type="presParOf" srcId="{95DC0895-76EE-489C-B278-91CF0BCB9BE8}" destId="{7E525241-539D-4865-AD3C-8151007EA20C}" srcOrd="1" destOrd="0" presId="urn:microsoft.com/office/officeart/2018/2/layout/IconLabelList"/>
    <dgm:cxn modelId="{8BC79549-8956-47E2-9596-11D4A0F2D938}" type="presParOf" srcId="{95DC0895-76EE-489C-B278-91CF0BCB9BE8}" destId="{8C94B97F-AD34-47BD-BFA2-51397785A90E}" srcOrd="2" destOrd="0" presId="urn:microsoft.com/office/officeart/2018/2/layout/IconLabelList"/>
    <dgm:cxn modelId="{260451E3-3F74-4BE1-822F-B856BEE9960A}" type="presParOf" srcId="{EFA1275C-A60B-4189-B3CE-C9AE127C54EB}" destId="{66B61B30-1FE9-4CB4-889F-70A4A5912C00}" srcOrd="1" destOrd="0" presId="urn:microsoft.com/office/officeart/2018/2/layout/IconLabelList"/>
    <dgm:cxn modelId="{934718E3-BD7D-4949-B940-6806F748D843}" type="presParOf" srcId="{EFA1275C-A60B-4189-B3CE-C9AE127C54EB}" destId="{6517EE94-072A-4883-BB4E-539F8BEC1FA9}" srcOrd="2" destOrd="0" presId="urn:microsoft.com/office/officeart/2018/2/layout/IconLabelList"/>
    <dgm:cxn modelId="{79696829-FCA8-4F9E-82D5-058E3712BDCE}" type="presParOf" srcId="{6517EE94-072A-4883-BB4E-539F8BEC1FA9}" destId="{03C6BD57-61B2-428A-B749-D8A38B319649}" srcOrd="0" destOrd="0" presId="urn:microsoft.com/office/officeart/2018/2/layout/IconLabelList"/>
    <dgm:cxn modelId="{551F906F-E6E6-4B2C-826D-B7D36A50FB9A}" type="presParOf" srcId="{6517EE94-072A-4883-BB4E-539F8BEC1FA9}" destId="{599018C4-245B-44B3-B2A1-B5798138F9E4}" srcOrd="1" destOrd="0" presId="urn:microsoft.com/office/officeart/2018/2/layout/IconLabelList"/>
    <dgm:cxn modelId="{FE96CD8B-0734-4E1D-9F4B-6C9B8767C982}" type="presParOf" srcId="{6517EE94-072A-4883-BB4E-539F8BEC1FA9}" destId="{7F1729A5-620A-40E6-BF57-10B27B6651EA}" srcOrd="2" destOrd="0" presId="urn:microsoft.com/office/officeart/2018/2/layout/IconLabelList"/>
    <dgm:cxn modelId="{D1651950-FF44-45A4-BEA6-A9DB097F9C0E}" type="presParOf" srcId="{EFA1275C-A60B-4189-B3CE-C9AE127C54EB}" destId="{A6B9B2F1-C5C9-41AB-8B96-1B70D55BD601}" srcOrd="3" destOrd="0" presId="urn:microsoft.com/office/officeart/2018/2/layout/IconLabelList"/>
    <dgm:cxn modelId="{9BD5FF62-DACC-4E0C-90C2-C551FA35D7DB}" type="presParOf" srcId="{EFA1275C-A60B-4189-B3CE-C9AE127C54EB}" destId="{405B31AE-92C8-473B-AF5E-1977E2639E40}" srcOrd="4" destOrd="0" presId="urn:microsoft.com/office/officeart/2018/2/layout/IconLabelList"/>
    <dgm:cxn modelId="{5F27A4F4-EEB1-4603-BC3E-A3B88DFAAC5C}" type="presParOf" srcId="{405B31AE-92C8-473B-AF5E-1977E2639E40}" destId="{506ED19A-86B9-45AA-9F52-5BCCF3AD45F2}" srcOrd="0" destOrd="0" presId="urn:microsoft.com/office/officeart/2018/2/layout/IconLabelList"/>
    <dgm:cxn modelId="{A8C04D18-A3CD-49DD-9F13-408EF1668468}" type="presParOf" srcId="{405B31AE-92C8-473B-AF5E-1977E2639E40}" destId="{77D61999-D92F-40C8-9ED2-48B4EE0D893B}" srcOrd="1" destOrd="0" presId="urn:microsoft.com/office/officeart/2018/2/layout/IconLabelList"/>
    <dgm:cxn modelId="{FD7F630F-9E55-45AE-9108-BBDFA9669B9D}" type="presParOf" srcId="{405B31AE-92C8-473B-AF5E-1977E2639E40}" destId="{16B911CA-7C70-42E1-ABA4-66285A97C8A7}" srcOrd="2" destOrd="0" presId="urn:microsoft.com/office/officeart/2018/2/layout/IconLabelList"/>
    <dgm:cxn modelId="{12CDFE00-0328-4738-878C-0AAF1CB169D1}" type="presParOf" srcId="{EFA1275C-A60B-4189-B3CE-C9AE127C54EB}" destId="{EF0B130E-3205-4699-BB97-7E95209716B2}" srcOrd="5" destOrd="0" presId="urn:microsoft.com/office/officeart/2018/2/layout/IconLabelList"/>
    <dgm:cxn modelId="{B513F560-4819-45CA-A2DE-AE6EB1AEE618}" type="presParOf" srcId="{EFA1275C-A60B-4189-B3CE-C9AE127C54EB}" destId="{A7D2B97D-3A9C-42E5-8A85-20B4D4A5092A}" srcOrd="6" destOrd="0" presId="urn:microsoft.com/office/officeart/2018/2/layout/IconLabelList"/>
    <dgm:cxn modelId="{EF703C04-2292-428C-A456-37A00BC65630}" type="presParOf" srcId="{A7D2B97D-3A9C-42E5-8A85-20B4D4A5092A}" destId="{18458CAE-5C86-47C5-A5A8-87EBBDD36CC2}" srcOrd="0" destOrd="0" presId="urn:microsoft.com/office/officeart/2018/2/layout/IconLabelList"/>
    <dgm:cxn modelId="{F6D2F392-0072-4169-A101-93A4087C1182}" type="presParOf" srcId="{A7D2B97D-3A9C-42E5-8A85-20B4D4A5092A}" destId="{90F3F908-E213-4314-81D2-BABF35EF651E}" srcOrd="1" destOrd="0" presId="urn:microsoft.com/office/officeart/2018/2/layout/IconLabelList"/>
    <dgm:cxn modelId="{EA9D413D-57B9-4282-9307-7CCCA8B4A713}" type="presParOf" srcId="{A7D2B97D-3A9C-42E5-8A85-20B4D4A5092A}" destId="{778A2CA7-6180-40F6-94CA-55D32D997F24}" srcOrd="2" destOrd="0" presId="urn:microsoft.com/office/officeart/2018/2/layout/IconLabelList"/>
    <dgm:cxn modelId="{6CC2BD10-72DC-4307-B263-99FE21FBA9B3}" type="presParOf" srcId="{EFA1275C-A60B-4189-B3CE-C9AE127C54EB}" destId="{6DB93B22-B59B-44E6-AD62-E9FD0DE2E93D}" srcOrd="7" destOrd="0" presId="urn:microsoft.com/office/officeart/2018/2/layout/IconLabelList"/>
    <dgm:cxn modelId="{305F599B-0756-4771-8D4D-3D6F90785909}" type="presParOf" srcId="{EFA1275C-A60B-4189-B3CE-C9AE127C54EB}" destId="{AD4705C0-702C-4DAE-92F1-40403F988971}" srcOrd="8" destOrd="0" presId="urn:microsoft.com/office/officeart/2018/2/layout/IconLabelList"/>
    <dgm:cxn modelId="{935C6ABB-ED58-4CAC-AB1E-1830B7B2FC69}" type="presParOf" srcId="{AD4705C0-702C-4DAE-92F1-40403F988971}" destId="{23559255-646D-41CB-8C4F-6094EC5467EB}" srcOrd="0" destOrd="0" presId="urn:microsoft.com/office/officeart/2018/2/layout/IconLabelList"/>
    <dgm:cxn modelId="{51506370-5F87-4263-B2D1-19F98553320B}" type="presParOf" srcId="{AD4705C0-702C-4DAE-92F1-40403F988971}" destId="{05335EA8-A481-4598-BC47-300A47BC8BF2}" srcOrd="1" destOrd="0" presId="urn:microsoft.com/office/officeart/2018/2/layout/IconLabelList"/>
    <dgm:cxn modelId="{6F3AD372-4AB6-4B27-9940-284D6C514320}" type="presParOf" srcId="{AD4705C0-702C-4DAE-92F1-40403F988971}" destId="{C7E53247-C730-4BB3-8296-5333FBAFF56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96A3D3-9CDC-4ADC-81FA-5D12F53060BC}" type="doc">
      <dgm:prSet loTypeId="urn:microsoft.com/office/officeart/2018/2/layout/IconLabelList" loCatId="icon" qsTypeId="urn:microsoft.com/office/officeart/2005/8/quickstyle/simple1" qsCatId="simple" csTypeId="urn:microsoft.com/office/officeart/2005/8/colors/colorful4" csCatId="colorful" phldr="1"/>
      <dgm:spPr/>
      <dgm:t>
        <a:bodyPr/>
        <a:lstStyle/>
        <a:p>
          <a:endParaRPr lang="en-US"/>
        </a:p>
      </dgm:t>
    </dgm:pt>
    <dgm:pt modelId="{5F91D092-8E5A-4623-A337-62CE16CA2604}">
      <dgm:prSet custT="1"/>
      <dgm:spPr/>
      <dgm:t>
        <a:bodyPr/>
        <a:lstStyle/>
        <a:p>
          <a:pPr algn="just">
            <a:lnSpc>
              <a:spcPct val="100000"/>
            </a:lnSpc>
          </a:pPr>
          <a:r>
            <a:rPr lang="en-US" sz="1400" b="1" dirty="0">
              <a:latin typeface="Cambria" panose="02040503050406030204" pitchFamily="18" charset="0"/>
              <a:ea typeface="Cambria" panose="02040503050406030204" pitchFamily="18" charset="0"/>
            </a:rPr>
            <a:t>A] Random Sampling Method (Traditional): </a:t>
          </a:r>
        </a:p>
        <a:p>
          <a:pPr algn="just">
            <a:lnSpc>
              <a:spcPct val="100000"/>
            </a:lnSpc>
          </a:pPr>
          <a:r>
            <a:rPr lang="en-US" sz="1400" dirty="0">
              <a:latin typeface="Cambria" panose="02040503050406030204" pitchFamily="18" charset="0"/>
              <a:ea typeface="Cambria" panose="02040503050406030204" pitchFamily="18" charset="0"/>
            </a:rPr>
            <a:t>The randomized selection of CCE fields is carried out on the basis of GCES plan prepared by respective SASAs for the ensuing agricultural year.</a:t>
          </a:r>
        </a:p>
      </dgm:t>
    </dgm:pt>
    <dgm:pt modelId="{79FE672E-49E8-45E8-9739-2740F09E6908}" type="parTrans" cxnId="{2AA936FE-151D-4C01-B0CC-63D6ABCD0E85}">
      <dgm:prSet/>
      <dgm:spPr/>
      <dgm:t>
        <a:bodyPr/>
        <a:lstStyle/>
        <a:p>
          <a:endParaRPr lang="en-US" sz="2400"/>
        </a:p>
      </dgm:t>
    </dgm:pt>
    <dgm:pt modelId="{DE8F965A-A268-4D45-BB7F-AB020525E7D4}" type="sibTrans" cxnId="{2AA936FE-151D-4C01-B0CC-63D6ABCD0E85}">
      <dgm:prSet/>
      <dgm:spPr/>
      <dgm:t>
        <a:bodyPr/>
        <a:lstStyle/>
        <a:p>
          <a:endParaRPr lang="en-US" sz="2400"/>
        </a:p>
      </dgm:t>
    </dgm:pt>
    <dgm:pt modelId="{CFC5109D-1ABF-4527-BD0A-DD7A86871E63}">
      <dgm:prSet custT="1"/>
      <dgm:spPr/>
      <dgm:t>
        <a:bodyPr/>
        <a:lstStyle/>
        <a:p>
          <a:pPr algn="just">
            <a:lnSpc>
              <a:spcPct val="100000"/>
            </a:lnSpc>
          </a:pPr>
          <a:r>
            <a:rPr lang="en-US" sz="1400" b="1" dirty="0">
              <a:latin typeface="Cambria" panose="02040503050406030204" pitchFamily="18" charset="0"/>
              <a:ea typeface="Cambria" panose="02040503050406030204" pitchFamily="18" charset="0"/>
            </a:rPr>
            <a:t>B] Smart Sampling Technique (SST) method</a:t>
          </a:r>
          <a:r>
            <a:rPr lang="en-US" sz="1400" dirty="0">
              <a:latin typeface="Cambria" panose="02040503050406030204" pitchFamily="18" charset="0"/>
              <a:ea typeface="Cambria" panose="02040503050406030204" pitchFamily="18" charset="0"/>
            </a:rPr>
            <a:t>: In this method, CCE fields are selected using remote sensing strata based on the crop health.</a:t>
          </a:r>
        </a:p>
      </dgm:t>
    </dgm:pt>
    <dgm:pt modelId="{89BC6832-EBDE-45D2-8A83-C12D6060F81F}" type="parTrans" cxnId="{61E49CB5-B602-4479-A5EF-53DDCD49D8E0}">
      <dgm:prSet/>
      <dgm:spPr/>
      <dgm:t>
        <a:bodyPr/>
        <a:lstStyle/>
        <a:p>
          <a:endParaRPr lang="en-US" sz="2400"/>
        </a:p>
      </dgm:t>
    </dgm:pt>
    <dgm:pt modelId="{C3B4D551-56EA-4A7B-B570-2C7C26650A6D}" type="sibTrans" cxnId="{61E49CB5-B602-4479-A5EF-53DDCD49D8E0}">
      <dgm:prSet/>
      <dgm:spPr/>
      <dgm:t>
        <a:bodyPr/>
        <a:lstStyle/>
        <a:p>
          <a:endParaRPr lang="en-US" sz="2400"/>
        </a:p>
      </dgm:t>
    </dgm:pt>
    <dgm:pt modelId="{C70FD539-21E7-41D0-B686-6BE6410D21B4}" type="pres">
      <dgm:prSet presAssocID="{AE96A3D3-9CDC-4ADC-81FA-5D12F53060BC}" presName="root" presStyleCnt="0">
        <dgm:presLayoutVars>
          <dgm:dir/>
          <dgm:resizeHandles val="exact"/>
        </dgm:presLayoutVars>
      </dgm:prSet>
      <dgm:spPr/>
    </dgm:pt>
    <dgm:pt modelId="{F681E01F-0E17-4356-AF0C-B3F0BEB3EB84}" type="pres">
      <dgm:prSet presAssocID="{5F91D092-8E5A-4623-A337-62CE16CA2604}" presName="compNode" presStyleCnt="0"/>
      <dgm:spPr/>
    </dgm:pt>
    <dgm:pt modelId="{832A1ADC-37EE-4B80-A5CE-A36E4ACA3F51}" type="pres">
      <dgm:prSet presAssocID="{5F91D092-8E5A-4623-A337-62CE16CA2604}" presName="iconRect" presStyleLbl="node1" presStyleIdx="0" presStyleCnt="2" custLinFactNeighborX="-99679" custLinFactNeighborY="-9258"/>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Pie Chart"/>
        </a:ext>
      </dgm:extLst>
    </dgm:pt>
    <dgm:pt modelId="{9FCD271C-E1E7-4495-84C1-DC0D1B36414A}" type="pres">
      <dgm:prSet presAssocID="{5F91D092-8E5A-4623-A337-62CE16CA2604}" presName="spaceRect" presStyleCnt="0"/>
      <dgm:spPr/>
    </dgm:pt>
    <dgm:pt modelId="{5B95CE40-5032-4957-B62E-4BB18E3794AB}" type="pres">
      <dgm:prSet presAssocID="{5F91D092-8E5A-4623-A337-62CE16CA2604}" presName="textRect" presStyleLbl="revTx" presStyleIdx="0" presStyleCnt="2" custScaleX="201324" custLinFactNeighborX="-41717" custLinFactNeighborY="-10296">
        <dgm:presLayoutVars>
          <dgm:chMax val="1"/>
          <dgm:chPref val="1"/>
        </dgm:presLayoutVars>
      </dgm:prSet>
      <dgm:spPr/>
    </dgm:pt>
    <dgm:pt modelId="{30843C9C-C57E-47BC-A8B5-100F40E2F0C7}" type="pres">
      <dgm:prSet presAssocID="{DE8F965A-A268-4D45-BB7F-AB020525E7D4}" presName="sibTrans" presStyleCnt="0"/>
      <dgm:spPr/>
    </dgm:pt>
    <dgm:pt modelId="{1568F317-4C82-4096-9020-F71DB8D99E53}" type="pres">
      <dgm:prSet presAssocID="{CFC5109D-1ABF-4527-BD0A-DD7A86871E63}" presName="compNode" presStyleCnt="0"/>
      <dgm:spPr/>
    </dgm:pt>
    <dgm:pt modelId="{34BC0045-8765-4935-B511-E1F896AC57C2}" type="pres">
      <dgm:prSet presAssocID="{CFC5109D-1ABF-4527-BD0A-DD7A86871E63}" presName="iconRect" presStyleLbl="node1" presStyleIdx="1" presStyleCnt="2" custLinFactNeighborX="88607" custLinFactNeighborY="-925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lowchart"/>
        </a:ext>
      </dgm:extLst>
    </dgm:pt>
    <dgm:pt modelId="{B002B312-9F2C-4973-98C7-3C9CDCCF6CB4}" type="pres">
      <dgm:prSet presAssocID="{CFC5109D-1ABF-4527-BD0A-DD7A86871E63}" presName="spaceRect" presStyleCnt="0"/>
      <dgm:spPr/>
    </dgm:pt>
    <dgm:pt modelId="{5C1EF7EF-2300-4BED-AEAF-CD3FB1A01892}" type="pres">
      <dgm:prSet presAssocID="{CFC5109D-1ABF-4527-BD0A-DD7A86871E63}" presName="textRect" presStyleLbl="revTx" presStyleIdx="1" presStyleCnt="2" custScaleX="174382" custLinFactNeighborX="26916" custLinFactNeighborY="2239">
        <dgm:presLayoutVars>
          <dgm:chMax val="1"/>
          <dgm:chPref val="1"/>
        </dgm:presLayoutVars>
      </dgm:prSet>
      <dgm:spPr/>
    </dgm:pt>
  </dgm:ptLst>
  <dgm:cxnLst>
    <dgm:cxn modelId="{D509720C-7BDD-4293-9068-029DBF9E0F39}" type="presOf" srcId="{5F91D092-8E5A-4623-A337-62CE16CA2604}" destId="{5B95CE40-5032-4957-B62E-4BB18E3794AB}" srcOrd="0" destOrd="0" presId="urn:microsoft.com/office/officeart/2018/2/layout/IconLabelList"/>
    <dgm:cxn modelId="{5DD6651A-85DB-4F85-9914-E9DB056C2DFF}" type="presOf" srcId="{CFC5109D-1ABF-4527-BD0A-DD7A86871E63}" destId="{5C1EF7EF-2300-4BED-AEAF-CD3FB1A01892}" srcOrd="0" destOrd="0" presId="urn:microsoft.com/office/officeart/2018/2/layout/IconLabelList"/>
    <dgm:cxn modelId="{FC376132-3E88-44B4-83A1-B120850EF39F}" type="presOf" srcId="{AE96A3D3-9CDC-4ADC-81FA-5D12F53060BC}" destId="{C70FD539-21E7-41D0-B686-6BE6410D21B4}" srcOrd="0" destOrd="0" presId="urn:microsoft.com/office/officeart/2018/2/layout/IconLabelList"/>
    <dgm:cxn modelId="{61E49CB5-B602-4479-A5EF-53DDCD49D8E0}" srcId="{AE96A3D3-9CDC-4ADC-81FA-5D12F53060BC}" destId="{CFC5109D-1ABF-4527-BD0A-DD7A86871E63}" srcOrd="1" destOrd="0" parTransId="{89BC6832-EBDE-45D2-8A83-C12D6060F81F}" sibTransId="{C3B4D551-56EA-4A7B-B570-2C7C26650A6D}"/>
    <dgm:cxn modelId="{2AA936FE-151D-4C01-B0CC-63D6ABCD0E85}" srcId="{AE96A3D3-9CDC-4ADC-81FA-5D12F53060BC}" destId="{5F91D092-8E5A-4623-A337-62CE16CA2604}" srcOrd="0" destOrd="0" parTransId="{79FE672E-49E8-45E8-9739-2740F09E6908}" sibTransId="{DE8F965A-A268-4D45-BB7F-AB020525E7D4}"/>
    <dgm:cxn modelId="{AEA9B519-EE71-43EB-800D-6AA8F01FC5EB}" type="presParOf" srcId="{C70FD539-21E7-41D0-B686-6BE6410D21B4}" destId="{F681E01F-0E17-4356-AF0C-B3F0BEB3EB84}" srcOrd="0" destOrd="0" presId="urn:microsoft.com/office/officeart/2018/2/layout/IconLabelList"/>
    <dgm:cxn modelId="{3FC90A92-3964-4B4C-847E-9C27407F836E}" type="presParOf" srcId="{F681E01F-0E17-4356-AF0C-B3F0BEB3EB84}" destId="{832A1ADC-37EE-4B80-A5CE-A36E4ACA3F51}" srcOrd="0" destOrd="0" presId="urn:microsoft.com/office/officeart/2018/2/layout/IconLabelList"/>
    <dgm:cxn modelId="{354BD80E-438D-4BFA-8608-ECFD6AFB8002}" type="presParOf" srcId="{F681E01F-0E17-4356-AF0C-B3F0BEB3EB84}" destId="{9FCD271C-E1E7-4495-84C1-DC0D1B36414A}" srcOrd="1" destOrd="0" presId="urn:microsoft.com/office/officeart/2018/2/layout/IconLabelList"/>
    <dgm:cxn modelId="{79E913D8-5D08-4415-87E2-6F241784A782}" type="presParOf" srcId="{F681E01F-0E17-4356-AF0C-B3F0BEB3EB84}" destId="{5B95CE40-5032-4957-B62E-4BB18E3794AB}" srcOrd="2" destOrd="0" presId="urn:microsoft.com/office/officeart/2018/2/layout/IconLabelList"/>
    <dgm:cxn modelId="{29735F9C-1B95-4A44-9B5E-1B28E22C8874}" type="presParOf" srcId="{C70FD539-21E7-41D0-B686-6BE6410D21B4}" destId="{30843C9C-C57E-47BC-A8B5-100F40E2F0C7}" srcOrd="1" destOrd="0" presId="urn:microsoft.com/office/officeart/2018/2/layout/IconLabelList"/>
    <dgm:cxn modelId="{B7C2DA67-D4AA-4250-9F2B-19D533052A5F}" type="presParOf" srcId="{C70FD539-21E7-41D0-B686-6BE6410D21B4}" destId="{1568F317-4C82-4096-9020-F71DB8D99E53}" srcOrd="2" destOrd="0" presId="urn:microsoft.com/office/officeart/2018/2/layout/IconLabelList"/>
    <dgm:cxn modelId="{584991B5-F737-40AC-A72F-604AC756CDF1}" type="presParOf" srcId="{1568F317-4C82-4096-9020-F71DB8D99E53}" destId="{34BC0045-8765-4935-B511-E1F896AC57C2}" srcOrd="0" destOrd="0" presId="urn:microsoft.com/office/officeart/2018/2/layout/IconLabelList"/>
    <dgm:cxn modelId="{9AD5F1BC-C395-45FA-A20E-A11F35B889E9}" type="presParOf" srcId="{1568F317-4C82-4096-9020-F71DB8D99E53}" destId="{B002B312-9F2C-4973-98C7-3C9CDCCF6CB4}" srcOrd="1" destOrd="0" presId="urn:microsoft.com/office/officeart/2018/2/layout/IconLabelList"/>
    <dgm:cxn modelId="{2FD7E8D5-6EE1-4E04-B833-753069A04C60}" type="presParOf" srcId="{1568F317-4C82-4096-9020-F71DB8D99E53}" destId="{5C1EF7EF-2300-4BED-AEAF-CD3FB1A01892}"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ECCE0B-7549-4F03-B290-336B34751B39}"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9F42FEB7-47EE-4963-A44F-92ECA426DA13}">
      <dgm:prSet custT="1"/>
      <dgm:spPr/>
      <dgm:t>
        <a:bodyPr/>
        <a:lstStyle/>
        <a:p>
          <a:r>
            <a:rPr lang="en-US" sz="2000" b="1" i="0" baseline="0">
              <a:latin typeface="Cambria" panose="02040503050406030204" pitchFamily="18" charset="0"/>
              <a:ea typeface="Cambria" panose="02040503050406030204" pitchFamily="18" charset="0"/>
            </a:rPr>
            <a:t>How to install CCE Agri App from play store. </a:t>
          </a:r>
          <a:endParaRPr lang="en-US" sz="2000" dirty="0">
            <a:latin typeface="Cambria" panose="02040503050406030204" pitchFamily="18" charset="0"/>
            <a:ea typeface="Cambria" panose="02040503050406030204" pitchFamily="18" charset="0"/>
          </a:endParaRPr>
        </a:p>
      </dgm:t>
    </dgm:pt>
    <dgm:pt modelId="{5E9EB33B-C077-4A37-85EE-D0E63D12AAA8}" type="parTrans" cxnId="{8BE2C35B-5201-4F15-9ADA-1E20D2E46568}">
      <dgm:prSet/>
      <dgm:spPr/>
      <dgm:t>
        <a:bodyPr/>
        <a:lstStyle/>
        <a:p>
          <a:endParaRPr lang="en-US" sz="1800">
            <a:solidFill>
              <a:schemeClr val="bg1"/>
            </a:solidFill>
          </a:endParaRPr>
        </a:p>
      </dgm:t>
    </dgm:pt>
    <dgm:pt modelId="{44D83B71-7362-4EDC-AF7D-AF74C60B07A8}" type="sibTrans" cxnId="{8BE2C35B-5201-4F15-9ADA-1E20D2E46568}">
      <dgm:prSet/>
      <dgm:spPr/>
      <dgm:t>
        <a:bodyPr/>
        <a:lstStyle/>
        <a:p>
          <a:endParaRPr lang="en-US" sz="1800">
            <a:solidFill>
              <a:schemeClr val="bg1"/>
            </a:solidFill>
          </a:endParaRPr>
        </a:p>
      </dgm:t>
    </dgm:pt>
    <dgm:pt modelId="{58E5E31D-971E-415D-A565-84CF55C80A77}">
      <dgm:prSet custT="1"/>
      <dgm:spPr/>
      <dgm:t>
        <a:bodyPr/>
        <a:lstStyle/>
        <a:p>
          <a:r>
            <a:rPr lang="en-US" sz="2000" b="1" i="0" baseline="0">
              <a:latin typeface="Cambria" panose="02040503050406030204" pitchFamily="18" charset="0"/>
              <a:ea typeface="Cambria" panose="02040503050406030204" pitchFamily="18" charset="0"/>
            </a:rPr>
            <a:t>Change Language of CCE APP</a:t>
          </a:r>
          <a:endParaRPr lang="en-US" sz="2000">
            <a:latin typeface="Cambria" panose="02040503050406030204" pitchFamily="18" charset="0"/>
            <a:ea typeface="Cambria" panose="02040503050406030204" pitchFamily="18" charset="0"/>
          </a:endParaRPr>
        </a:p>
      </dgm:t>
    </dgm:pt>
    <dgm:pt modelId="{4E1F9FC7-4C54-4E00-A172-59571A46F496}" type="parTrans" cxnId="{A3964679-AA7C-4D18-A9EC-71E8E92C99E3}">
      <dgm:prSet/>
      <dgm:spPr/>
      <dgm:t>
        <a:bodyPr/>
        <a:lstStyle/>
        <a:p>
          <a:endParaRPr lang="en-US" sz="1800">
            <a:solidFill>
              <a:schemeClr val="bg1"/>
            </a:solidFill>
          </a:endParaRPr>
        </a:p>
      </dgm:t>
    </dgm:pt>
    <dgm:pt modelId="{1B610B41-0CA7-4186-A801-F74F88E902ED}" type="sibTrans" cxnId="{A3964679-AA7C-4D18-A9EC-71E8E92C99E3}">
      <dgm:prSet/>
      <dgm:spPr/>
      <dgm:t>
        <a:bodyPr/>
        <a:lstStyle/>
        <a:p>
          <a:endParaRPr lang="en-US" sz="1800">
            <a:solidFill>
              <a:schemeClr val="bg1"/>
            </a:solidFill>
          </a:endParaRPr>
        </a:p>
      </dgm:t>
    </dgm:pt>
    <dgm:pt modelId="{E2D956A3-2EB0-4157-91D9-943BE5793CD0}">
      <dgm:prSet custT="1"/>
      <dgm:spPr/>
      <dgm:t>
        <a:bodyPr/>
        <a:lstStyle/>
        <a:p>
          <a:r>
            <a:rPr lang="en-US" sz="2000" b="1" i="0" baseline="0">
              <a:latin typeface="Cambria" panose="02040503050406030204" pitchFamily="18" charset="0"/>
              <a:ea typeface="Cambria" panose="02040503050406030204" pitchFamily="18" charset="0"/>
            </a:rPr>
            <a:t>Registration of  User’s</a:t>
          </a:r>
          <a:endParaRPr lang="en-US" sz="2000" dirty="0">
            <a:latin typeface="Cambria" panose="02040503050406030204" pitchFamily="18" charset="0"/>
            <a:ea typeface="Cambria" panose="02040503050406030204" pitchFamily="18" charset="0"/>
          </a:endParaRPr>
        </a:p>
      </dgm:t>
    </dgm:pt>
    <dgm:pt modelId="{5ED5D395-D04A-4CCB-ACF8-CDF791FD9D6A}" type="parTrans" cxnId="{4C8AE38C-3A53-4B5A-B0ED-A372FBF71DC5}">
      <dgm:prSet/>
      <dgm:spPr/>
      <dgm:t>
        <a:bodyPr/>
        <a:lstStyle/>
        <a:p>
          <a:endParaRPr lang="en-US" sz="1800">
            <a:solidFill>
              <a:schemeClr val="bg1"/>
            </a:solidFill>
          </a:endParaRPr>
        </a:p>
      </dgm:t>
    </dgm:pt>
    <dgm:pt modelId="{0AACF12F-B93F-4368-A900-DE98B470E94E}" type="sibTrans" cxnId="{4C8AE38C-3A53-4B5A-B0ED-A372FBF71DC5}">
      <dgm:prSet/>
      <dgm:spPr/>
      <dgm:t>
        <a:bodyPr/>
        <a:lstStyle/>
        <a:p>
          <a:endParaRPr lang="en-US" sz="1800">
            <a:solidFill>
              <a:schemeClr val="bg1"/>
            </a:solidFill>
          </a:endParaRPr>
        </a:p>
      </dgm:t>
    </dgm:pt>
    <dgm:pt modelId="{28DAA798-AFD3-4515-A265-A42C88BAFC25}">
      <dgm:prSet custT="1"/>
      <dgm:spPr/>
      <dgm:t>
        <a:bodyPr/>
        <a:lstStyle/>
        <a:p>
          <a:r>
            <a:rPr lang="en-US" sz="2000" b="1" i="0" baseline="0">
              <a:latin typeface="Cambria" panose="02040503050406030204" pitchFamily="18" charset="0"/>
              <a:ea typeface="Cambria" panose="02040503050406030204" pitchFamily="18" charset="0"/>
            </a:rPr>
            <a:t>Role of District CCE Admin for User’s Registration.</a:t>
          </a:r>
          <a:endParaRPr lang="en-US" sz="2000" dirty="0">
            <a:latin typeface="Cambria" panose="02040503050406030204" pitchFamily="18" charset="0"/>
            <a:ea typeface="Cambria" panose="02040503050406030204" pitchFamily="18" charset="0"/>
          </a:endParaRPr>
        </a:p>
      </dgm:t>
    </dgm:pt>
    <dgm:pt modelId="{640DEEA8-9C14-4077-AB5A-FDFE3A6C620A}" type="parTrans" cxnId="{7A127868-7638-4320-8F80-6547BF7E1C7F}">
      <dgm:prSet/>
      <dgm:spPr/>
      <dgm:t>
        <a:bodyPr/>
        <a:lstStyle/>
        <a:p>
          <a:endParaRPr lang="en-US" sz="1800">
            <a:solidFill>
              <a:schemeClr val="bg1"/>
            </a:solidFill>
          </a:endParaRPr>
        </a:p>
      </dgm:t>
    </dgm:pt>
    <dgm:pt modelId="{A7863658-83B6-4C36-921E-F72AAA89E087}" type="sibTrans" cxnId="{7A127868-7638-4320-8F80-6547BF7E1C7F}">
      <dgm:prSet/>
      <dgm:spPr/>
      <dgm:t>
        <a:bodyPr/>
        <a:lstStyle/>
        <a:p>
          <a:endParaRPr lang="en-US" sz="1800">
            <a:solidFill>
              <a:schemeClr val="bg1"/>
            </a:solidFill>
          </a:endParaRPr>
        </a:p>
      </dgm:t>
    </dgm:pt>
    <dgm:pt modelId="{61B17783-7A36-4A98-AA7C-3436A7030294}">
      <dgm:prSet custT="1"/>
      <dgm:spPr/>
      <dgm:t>
        <a:bodyPr/>
        <a:lstStyle/>
        <a:p>
          <a:r>
            <a:rPr lang="en-US" sz="2000" b="1" i="0" baseline="0">
              <a:latin typeface="Cambria" panose="02040503050406030204" pitchFamily="18" charset="0"/>
              <a:ea typeface="Cambria" panose="02040503050406030204" pitchFamily="18" charset="0"/>
            </a:rPr>
            <a:t>Capturing of CCE data in CCE Agri app and Uploading of CCE data</a:t>
          </a:r>
          <a:endParaRPr lang="en-US" sz="2000" dirty="0">
            <a:latin typeface="Cambria" panose="02040503050406030204" pitchFamily="18" charset="0"/>
            <a:ea typeface="Cambria" panose="02040503050406030204" pitchFamily="18" charset="0"/>
          </a:endParaRPr>
        </a:p>
      </dgm:t>
    </dgm:pt>
    <dgm:pt modelId="{A75AC5BF-9DC7-4D4E-A734-27E1F52C2512}" type="parTrans" cxnId="{B0F4E8DA-FC0B-4369-86F1-ABD407DE725B}">
      <dgm:prSet/>
      <dgm:spPr/>
      <dgm:t>
        <a:bodyPr/>
        <a:lstStyle/>
        <a:p>
          <a:endParaRPr lang="en-US" sz="1800">
            <a:solidFill>
              <a:schemeClr val="bg1"/>
            </a:solidFill>
          </a:endParaRPr>
        </a:p>
      </dgm:t>
    </dgm:pt>
    <dgm:pt modelId="{8C54F0FE-74EC-444B-8EF1-2F8A7711E4DC}" type="sibTrans" cxnId="{B0F4E8DA-FC0B-4369-86F1-ABD407DE725B}">
      <dgm:prSet/>
      <dgm:spPr/>
      <dgm:t>
        <a:bodyPr/>
        <a:lstStyle/>
        <a:p>
          <a:endParaRPr lang="en-US" sz="1800">
            <a:solidFill>
              <a:schemeClr val="bg1"/>
            </a:solidFill>
          </a:endParaRPr>
        </a:p>
      </dgm:t>
    </dgm:pt>
    <dgm:pt modelId="{017159A3-15FD-44A2-8962-CCECB043AA06}">
      <dgm:prSet custT="1"/>
      <dgm:spPr/>
      <dgm:t>
        <a:bodyPr/>
        <a:lstStyle/>
        <a:p>
          <a:r>
            <a:rPr lang="en-US" sz="2000" b="1" i="0" baseline="0">
              <a:latin typeface="Cambria" panose="02040503050406030204" pitchFamily="18" charset="0"/>
              <a:ea typeface="Cambria" panose="02040503050406030204" pitchFamily="18" charset="0"/>
            </a:rPr>
            <a:t>Role of Co – Observer</a:t>
          </a:r>
          <a:endParaRPr lang="en-US" sz="2000" dirty="0">
            <a:latin typeface="Cambria" panose="02040503050406030204" pitchFamily="18" charset="0"/>
            <a:ea typeface="Cambria" panose="02040503050406030204" pitchFamily="18" charset="0"/>
          </a:endParaRPr>
        </a:p>
      </dgm:t>
    </dgm:pt>
    <dgm:pt modelId="{AE0F0B3B-81F1-4A60-8BB8-52B2010D1601}" type="parTrans" cxnId="{67CBAB78-3514-45ED-B5B4-F62FD4B59BDA}">
      <dgm:prSet/>
      <dgm:spPr/>
      <dgm:t>
        <a:bodyPr/>
        <a:lstStyle/>
        <a:p>
          <a:endParaRPr lang="en-US" sz="1800">
            <a:solidFill>
              <a:schemeClr val="bg1"/>
            </a:solidFill>
          </a:endParaRPr>
        </a:p>
      </dgm:t>
    </dgm:pt>
    <dgm:pt modelId="{32179A97-7458-4258-969C-DD3D16596FEC}" type="sibTrans" cxnId="{67CBAB78-3514-45ED-B5B4-F62FD4B59BDA}">
      <dgm:prSet/>
      <dgm:spPr/>
      <dgm:t>
        <a:bodyPr/>
        <a:lstStyle/>
        <a:p>
          <a:endParaRPr lang="en-US" sz="1800">
            <a:solidFill>
              <a:schemeClr val="bg1"/>
            </a:solidFill>
          </a:endParaRPr>
        </a:p>
      </dgm:t>
    </dgm:pt>
    <dgm:pt modelId="{A8444372-E937-4FDE-9334-2E964E95AE8D}">
      <dgm:prSet custT="1"/>
      <dgm:spPr/>
      <dgm:t>
        <a:bodyPr/>
        <a:lstStyle/>
        <a:p>
          <a:r>
            <a:rPr lang="en-US" sz="2000" b="1" i="0" baseline="0">
              <a:latin typeface="Cambria" panose="02040503050406030204" pitchFamily="18" charset="0"/>
              <a:ea typeface="Cambria" panose="02040503050406030204" pitchFamily="18" charset="0"/>
            </a:rPr>
            <a:t>District CCE User Role (Approve / Reject)</a:t>
          </a:r>
          <a:endParaRPr lang="en-US" sz="2000">
            <a:latin typeface="Cambria" panose="02040503050406030204" pitchFamily="18" charset="0"/>
            <a:ea typeface="Cambria" panose="02040503050406030204" pitchFamily="18" charset="0"/>
          </a:endParaRPr>
        </a:p>
      </dgm:t>
    </dgm:pt>
    <dgm:pt modelId="{08AFB8BF-AF79-42B8-9BEC-ABFE657B9262}" type="parTrans" cxnId="{93EE2A1C-DB20-47FD-9DD6-1A3E4E9058A6}">
      <dgm:prSet/>
      <dgm:spPr/>
      <dgm:t>
        <a:bodyPr/>
        <a:lstStyle/>
        <a:p>
          <a:endParaRPr lang="en-US" sz="1800">
            <a:solidFill>
              <a:schemeClr val="bg1"/>
            </a:solidFill>
          </a:endParaRPr>
        </a:p>
      </dgm:t>
    </dgm:pt>
    <dgm:pt modelId="{16FF5D42-8953-4E6D-9B71-0279FF84729C}" type="sibTrans" cxnId="{93EE2A1C-DB20-47FD-9DD6-1A3E4E9058A6}">
      <dgm:prSet/>
      <dgm:spPr/>
      <dgm:t>
        <a:bodyPr/>
        <a:lstStyle/>
        <a:p>
          <a:endParaRPr lang="en-US" sz="1800">
            <a:solidFill>
              <a:schemeClr val="bg1"/>
            </a:solidFill>
          </a:endParaRPr>
        </a:p>
      </dgm:t>
    </dgm:pt>
    <dgm:pt modelId="{5DCB51E3-EF47-422A-8B79-AB832697D9F9}">
      <dgm:prSet custT="1"/>
      <dgm:spPr/>
      <dgm:t>
        <a:bodyPr/>
        <a:lstStyle/>
        <a:p>
          <a:r>
            <a:rPr lang="en-US" sz="2000" b="1" i="0" baseline="0">
              <a:latin typeface="Cambria" panose="02040503050406030204" pitchFamily="18" charset="0"/>
              <a:ea typeface="Cambria" panose="02040503050406030204" pitchFamily="18" charset="0"/>
            </a:rPr>
            <a:t>CCE Report</a:t>
          </a:r>
          <a:endParaRPr lang="en-US" sz="2000" dirty="0">
            <a:latin typeface="Cambria" panose="02040503050406030204" pitchFamily="18" charset="0"/>
            <a:ea typeface="Cambria" panose="02040503050406030204" pitchFamily="18" charset="0"/>
          </a:endParaRPr>
        </a:p>
      </dgm:t>
    </dgm:pt>
    <dgm:pt modelId="{A95CD5CF-778E-4D91-911E-665A48DA0AC3}" type="parTrans" cxnId="{96F644CE-F6DA-45A3-9BE1-F6D462FB33DD}">
      <dgm:prSet/>
      <dgm:spPr/>
      <dgm:t>
        <a:bodyPr/>
        <a:lstStyle/>
        <a:p>
          <a:endParaRPr lang="en-US" sz="1800">
            <a:solidFill>
              <a:schemeClr val="bg1"/>
            </a:solidFill>
          </a:endParaRPr>
        </a:p>
      </dgm:t>
    </dgm:pt>
    <dgm:pt modelId="{64A9AF66-3FB8-4268-8997-EABA5928A157}" type="sibTrans" cxnId="{96F644CE-F6DA-45A3-9BE1-F6D462FB33DD}">
      <dgm:prSet/>
      <dgm:spPr/>
      <dgm:t>
        <a:bodyPr/>
        <a:lstStyle/>
        <a:p>
          <a:endParaRPr lang="en-US" sz="1800">
            <a:solidFill>
              <a:schemeClr val="bg1"/>
            </a:solidFill>
          </a:endParaRPr>
        </a:p>
      </dgm:t>
    </dgm:pt>
    <dgm:pt modelId="{E1840BF0-D2E5-415E-A2EB-07A29498BF53}">
      <dgm:prSet custT="1"/>
      <dgm:spPr/>
      <dgm:t>
        <a:bodyPr/>
        <a:lstStyle/>
        <a:p>
          <a:pPr algn="l"/>
          <a:r>
            <a:rPr lang="en-US" sz="2000" b="1">
              <a:ln w="0"/>
              <a:latin typeface="Cambria" panose="02040503050406030204" pitchFamily="18" charset="0"/>
              <a:ea typeface="Cambria" panose="02040503050406030204" pitchFamily="18" charset="0"/>
              <a:cs typeface="Times New Roman" panose="02020603050405020304" pitchFamily="18" charset="0"/>
            </a:rPr>
            <a:t>State wise status of Planned CCEs and CCEs uploaded using CCE Agri app during the year 2022-23</a:t>
          </a:r>
          <a:endParaRPr lang="en-US" sz="2000" b="1" dirty="0">
            <a:ln w="0"/>
            <a:latin typeface="Cambria" panose="02040503050406030204" pitchFamily="18" charset="0"/>
            <a:ea typeface="Cambria" panose="02040503050406030204" pitchFamily="18" charset="0"/>
            <a:cs typeface="Times New Roman" panose="02020603050405020304" pitchFamily="18" charset="0"/>
          </a:endParaRPr>
        </a:p>
      </dgm:t>
    </dgm:pt>
    <dgm:pt modelId="{EE4A60E1-3E0E-4E24-B2A8-532A270FBBF6}" type="parTrans" cxnId="{237336D7-5D2A-4D89-9291-DBC22D0A71EB}">
      <dgm:prSet/>
      <dgm:spPr/>
      <dgm:t>
        <a:bodyPr/>
        <a:lstStyle/>
        <a:p>
          <a:endParaRPr lang="en-US" sz="1800">
            <a:solidFill>
              <a:schemeClr val="bg1"/>
            </a:solidFill>
          </a:endParaRPr>
        </a:p>
      </dgm:t>
    </dgm:pt>
    <dgm:pt modelId="{2E75A7E6-ECD5-424F-B59A-8ABC05827A90}" type="sibTrans" cxnId="{237336D7-5D2A-4D89-9291-DBC22D0A71EB}">
      <dgm:prSet/>
      <dgm:spPr/>
      <dgm:t>
        <a:bodyPr/>
        <a:lstStyle/>
        <a:p>
          <a:endParaRPr lang="en-US" sz="1800">
            <a:solidFill>
              <a:schemeClr val="bg1"/>
            </a:solidFill>
          </a:endParaRPr>
        </a:p>
      </dgm:t>
    </dgm:pt>
    <dgm:pt modelId="{2106ECE1-561C-44AA-9326-8956EF30BACF}" type="pres">
      <dgm:prSet presAssocID="{69ECCE0B-7549-4F03-B290-336B34751B39}" presName="Name0" presStyleCnt="0">
        <dgm:presLayoutVars>
          <dgm:dir/>
          <dgm:resizeHandles val="exact"/>
        </dgm:presLayoutVars>
      </dgm:prSet>
      <dgm:spPr/>
    </dgm:pt>
    <dgm:pt modelId="{54583B32-E689-4427-89A9-14BD84429B37}" type="pres">
      <dgm:prSet presAssocID="{9F42FEB7-47EE-4963-A44F-92ECA426DA13}" presName="node" presStyleLbl="node1" presStyleIdx="0" presStyleCnt="9">
        <dgm:presLayoutVars>
          <dgm:bulletEnabled val="1"/>
        </dgm:presLayoutVars>
      </dgm:prSet>
      <dgm:spPr/>
    </dgm:pt>
    <dgm:pt modelId="{0E73CB19-E10D-4F36-8694-EF3AB13DF341}" type="pres">
      <dgm:prSet presAssocID="{44D83B71-7362-4EDC-AF7D-AF74C60B07A8}" presName="sibTrans" presStyleLbl="sibTrans1D1" presStyleIdx="0" presStyleCnt="8"/>
      <dgm:spPr/>
    </dgm:pt>
    <dgm:pt modelId="{DDE7DADF-FDF2-4114-9E13-C041A544D438}" type="pres">
      <dgm:prSet presAssocID="{44D83B71-7362-4EDC-AF7D-AF74C60B07A8}" presName="connectorText" presStyleLbl="sibTrans1D1" presStyleIdx="0" presStyleCnt="8"/>
      <dgm:spPr/>
    </dgm:pt>
    <dgm:pt modelId="{C5054232-3979-47B1-987F-2326B5CACD2D}" type="pres">
      <dgm:prSet presAssocID="{58E5E31D-971E-415D-A565-84CF55C80A77}" presName="node" presStyleLbl="node1" presStyleIdx="1" presStyleCnt="9">
        <dgm:presLayoutVars>
          <dgm:bulletEnabled val="1"/>
        </dgm:presLayoutVars>
      </dgm:prSet>
      <dgm:spPr/>
    </dgm:pt>
    <dgm:pt modelId="{9CAB7802-367E-4777-87B5-409E1257390D}" type="pres">
      <dgm:prSet presAssocID="{1B610B41-0CA7-4186-A801-F74F88E902ED}" presName="sibTrans" presStyleLbl="sibTrans1D1" presStyleIdx="1" presStyleCnt="8"/>
      <dgm:spPr/>
    </dgm:pt>
    <dgm:pt modelId="{10B0AB8D-C4C7-4850-A7F0-25760E93C351}" type="pres">
      <dgm:prSet presAssocID="{1B610B41-0CA7-4186-A801-F74F88E902ED}" presName="connectorText" presStyleLbl="sibTrans1D1" presStyleIdx="1" presStyleCnt="8"/>
      <dgm:spPr/>
    </dgm:pt>
    <dgm:pt modelId="{4206EDC1-2997-4710-A540-6F6532638CCC}" type="pres">
      <dgm:prSet presAssocID="{E2D956A3-2EB0-4157-91D9-943BE5793CD0}" presName="node" presStyleLbl="node1" presStyleIdx="2" presStyleCnt="9" custScaleX="128765">
        <dgm:presLayoutVars>
          <dgm:bulletEnabled val="1"/>
        </dgm:presLayoutVars>
      </dgm:prSet>
      <dgm:spPr/>
    </dgm:pt>
    <dgm:pt modelId="{E41EF789-34D5-4A6E-9903-EADC0A14A898}" type="pres">
      <dgm:prSet presAssocID="{0AACF12F-B93F-4368-A900-DE98B470E94E}" presName="sibTrans" presStyleLbl="sibTrans1D1" presStyleIdx="2" presStyleCnt="8"/>
      <dgm:spPr/>
    </dgm:pt>
    <dgm:pt modelId="{FD43533C-EB29-45DB-BE69-FF3D877181BA}" type="pres">
      <dgm:prSet presAssocID="{0AACF12F-B93F-4368-A900-DE98B470E94E}" presName="connectorText" presStyleLbl="sibTrans1D1" presStyleIdx="2" presStyleCnt="8"/>
      <dgm:spPr/>
    </dgm:pt>
    <dgm:pt modelId="{D311137D-6A51-4F53-ADEA-532AE55AE892}" type="pres">
      <dgm:prSet presAssocID="{28DAA798-AFD3-4515-A265-A42C88BAFC25}" presName="node" presStyleLbl="node1" presStyleIdx="3" presStyleCnt="9">
        <dgm:presLayoutVars>
          <dgm:bulletEnabled val="1"/>
        </dgm:presLayoutVars>
      </dgm:prSet>
      <dgm:spPr/>
    </dgm:pt>
    <dgm:pt modelId="{E8B86DB3-6CD1-45EB-B697-145D3C38A3DF}" type="pres">
      <dgm:prSet presAssocID="{A7863658-83B6-4C36-921E-F72AAA89E087}" presName="sibTrans" presStyleLbl="sibTrans1D1" presStyleIdx="3" presStyleCnt="8"/>
      <dgm:spPr/>
    </dgm:pt>
    <dgm:pt modelId="{14D67048-1E1F-4D53-8A8F-1B2A7F4FD141}" type="pres">
      <dgm:prSet presAssocID="{A7863658-83B6-4C36-921E-F72AAA89E087}" presName="connectorText" presStyleLbl="sibTrans1D1" presStyleIdx="3" presStyleCnt="8"/>
      <dgm:spPr/>
    </dgm:pt>
    <dgm:pt modelId="{CFD444B8-FDD7-402B-A1FC-B688F38784BD}" type="pres">
      <dgm:prSet presAssocID="{61B17783-7A36-4A98-AA7C-3436A7030294}" presName="node" presStyleLbl="node1" presStyleIdx="4" presStyleCnt="9">
        <dgm:presLayoutVars>
          <dgm:bulletEnabled val="1"/>
        </dgm:presLayoutVars>
      </dgm:prSet>
      <dgm:spPr/>
    </dgm:pt>
    <dgm:pt modelId="{6CFCB6B4-C4DE-4FCB-9E93-FE440634A1AE}" type="pres">
      <dgm:prSet presAssocID="{8C54F0FE-74EC-444B-8EF1-2F8A7711E4DC}" presName="sibTrans" presStyleLbl="sibTrans1D1" presStyleIdx="4" presStyleCnt="8"/>
      <dgm:spPr/>
    </dgm:pt>
    <dgm:pt modelId="{5E881309-BE3A-443C-BF28-0238E93C39C9}" type="pres">
      <dgm:prSet presAssocID="{8C54F0FE-74EC-444B-8EF1-2F8A7711E4DC}" presName="connectorText" presStyleLbl="sibTrans1D1" presStyleIdx="4" presStyleCnt="8"/>
      <dgm:spPr/>
    </dgm:pt>
    <dgm:pt modelId="{D5FBB1C0-92B5-43C9-9961-152DB8155C29}" type="pres">
      <dgm:prSet presAssocID="{017159A3-15FD-44A2-8962-CCECB043AA06}" presName="node" presStyleLbl="node1" presStyleIdx="5" presStyleCnt="9" custScaleX="123608">
        <dgm:presLayoutVars>
          <dgm:bulletEnabled val="1"/>
        </dgm:presLayoutVars>
      </dgm:prSet>
      <dgm:spPr/>
    </dgm:pt>
    <dgm:pt modelId="{392B7A64-C0A2-459C-AF77-9E6B42502E2C}" type="pres">
      <dgm:prSet presAssocID="{32179A97-7458-4258-969C-DD3D16596FEC}" presName="sibTrans" presStyleLbl="sibTrans1D1" presStyleIdx="5" presStyleCnt="8"/>
      <dgm:spPr/>
    </dgm:pt>
    <dgm:pt modelId="{60C5E564-6D7A-4C1F-9A79-E3E5880918FD}" type="pres">
      <dgm:prSet presAssocID="{32179A97-7458-4258-969C-DD3D16596FEC}" presName="connectorText" presStyleLbl="sibTrans1D1" presStyleIdx="5" presStyleCnt="8"/>
      <dgm:spPr/>
    </dgm:pt>
    <dgm:pt modelId="{471F053F-B73B-484B-A197-FA2372BB66BE}" type="pres">
      <dgm:prSet presAssocID="{A8444372-E937-4FDE-9334-2E964E95AE8D}" presName="node" presStyleLbl="node1" presStyleIdx="6" presStyleCnt="9">
        <dgm:presLayoutVars>
          <dgm:bulletEnabled val="1"/>
        </dgm:presLayoutVars>
      </dgm:prSet>
      <dgm:spPr/>
    </dgm:pt>
    <dgm:pt modelId="{96751B97-6983-419F-8029-6823217A95A9}" type="pres">
      <dgm:prSet presAssocID="{16FF5D42-8953-4E6D-9B71-0279FF84729C}" presName="sibTrans" presStyleLbl="sibTrans1D1" presStyleIdx="6" presStyleCnt="8"/>
      <dgm:spPr/>
    </dgm:pt>
    <dgm:pt modelId="{E2A138A0-DD97-49D8-A9CD-06C632187D35}" type="pres">
      <dgm:prSet presAssocID="{16FF5D42-8953-4E6D-9B71-0279FF84729C}" presName="connectorText" presStyleLbl="sibTrans1D1" presStyleIdx="6" presStyleCnt="8"/>
      <dgm:spPr/>
    </dgm:pt>
    <dgm:pt modelId="{7B87BC86-66D6-4B36-A695-BAB8E3CAD8B1}" type="pres">
      <dgm:prSet presAssocID="{5DCB51E3-EF47-422A-8B79-AB832697D9F9}" presName="node" presStyleLbl="node1" presStyleIdx="7" presStyleCnt="9">
        <dgm:presLayoutVars>
          <dgm:bulletEnabled val="1"/>
        </dgm:presLayoutVars>
      </dgm:prSet>
      <dgm:spPr/>
    </dgm:pt>
    <dgm:pt modelId="{E196DC45-5A41-4361-891B-C087611586B2}" type="pres">
      <dgm:prSet presAssocID="{64A9AF66-3FB8-4268-8997-EABA5928A157}" presName="sibTrans" presStyleLbl="sibTrans1D1" presStyleIdx="7" presStyleCnt="8"/>
      <dgm:spPr/>
    </dgm:pt>
    <dgm:pt modelId="{6236103B-4FCB-4B6D-B16A-DA81BA2093EA}" type="pres">
      <dgm:prSet presAssocID="{64A9AF66-3FB8-4268-8997-EABA5928A157}" presName="connectorText" presStyleLbl="sibTrans1D1" presStyleIdx="7" presStyleCnt="8"/>
      <dgm:spPr/>
    </dgm:pt>
    <dgm:pt modelId="{A2554D9F-880E-488A-B58A-AA4CB9506C6E}" type="pres">
      <dgm:prSet presAssocID="{E1840BF0-D2E5-415E-A2EB-07A29498BF53}" presName="node" presStyleLbl="node1" presStyleIdx="8" presStyleCnt="9" custScaleX="129758">
        <dgm:presLayoutVars>
          <dgm:bulletEnabled val="1"/>
        </dgm:presLayoutVars>
      </dgm:prSet>
      <dgm:spPr/>
    </dgm:pt>
  </dgm:ptLst>
  <dgm:cxnLst>
    <dgm:cxn modelId="{9B11430D-A4DB-49F0-87B6-C7E530D3A5F7}" type="presOf" srcId="{58E5E31D-971E-415D-A565-84CF55C80A77}" destId="{C5054232-3979-47B1-987F-2326B5CACD2D}" srcOrd="0" destOrd="0" presId="urn:microsoft.com/office/officeart/2016/7/layout/RepeatingBendingProcessNew"/>
    <dgm:cxn modelId="{76353315-97DA-4090-A980-D854E14C0729}" type="presOf" srcId="{0AACF12F-B93F-4368-A900-DE98B470E94E}" destId="{E41EF789-34D5-4A6E-9903-EADC0A14A898}" srcOrd="0" destOrd="0" presId="urn:microsoft.com/office/officeart/2016/7/layout/RepeatingBendingProcessNew"/>
    <dgm:cxn modelId="{93EE2A1C-DB20-47FD-9DD6-1A3E4E9058A6}" srcId="{69ECCE0B-7549-4F03-B290-336B34751B39}" destId="{A8444372-E937-4FDE-9334-2E964E95AE8D}" srcOrd="6" destOrd="0" parTransId="{08AFB8BF-AF79-42B8-9BEC-ABFE657B9262}" sibTransId="{16FF5D42-8953-4E6D-9B71-0279FF84729C}"/>
    <dgm:cxn modelId="{D485D426-8C28-4B5F-A61E-FDBE0920045B}" type="presOf" srcId="{0AACF12F-B93F-4368-A900-DE98B470E94E}" destId="{FD43533C-EB29-45DB-BE69-FF3D877181BA}" srcOrd="1" destOrd="0" presId="urn:microsoft.com/office/officeart/2016/7/layout/RepeatingBendingProcessNew"/>
    <dgm:cxn modelId="{3945D32B-9CF2-4A75-8EF1-7BD617643280}" type="presOf" srcId="{017159A3-15FD-44A2-8962-CCECB043AA06}" destId="{D5FBB1C0-92B5-43C9-9961-152DB8155C29}" srcOrd="0" destOrd="0" presId="urn:microsoft.com/office/officeart/2016/7/layout/RepeatingBendingProcessNew"/>
    <dgm:cxn modelId="{8E618C2D-8296-43BE-9579-AA61C90D014D}" type="presOf" srcId="{16FF5D42-8953-4E6D-9B71-0279FF84729C}" destId="{96751B97-6983-419F-8029-6823217A95A9}" srcOrd="0" destOrd="0" presId="urn:microsoft.com/office/officeart/2016/7/layout/RepeatingBendingProcessNew"/>
    <dgm:cxn modelId="{A7D9B034-C27F-4705-8A34-C8A7D46D34AD}" type="presOf" srcId="{44D83B71-7362-4EDC-AF7D-AF74C60B07A8}" destId="{0E73CB19-E10D-4F36-8694-EF3AB13DF341}" srcOrd="0" destOrd="0" presId="urn:microsoft.com/office/officeart/2016/7/layout/RepeatingBendingProcessNew"/>
    <dgm:cxn modelId="{8BE2C35B-5201-4F15-9ADA-1E20D2E46568}" srcId="{69ECCE0B-7549-4F03-B290-336B34751B39}" destId="{9F42FEB7-47EE-4963-A44F-92ECA426DA13}" srcOrd="0" destOrd="0" parTransId="{5E9EB33B-C077-4A37-85EE-D0E63D12AAA8}" sibTransId="{44D83B71-7362-4EDC-AF7D-AF74C60B07A8}"/>
    <dgm:cxn modelId="{56288B5E-8AA3-415F-8B62-527C72F2BACB}" type="presOf" srcId="{A7863658-83B6-4C36-921E-F72AAA89E087}" destId="{14D67048-1E1F-4D53-8A8F-1B2A7F4FD141}" srcOrd="1" destOrd="0" presId="urn:microsoft.com/office/officeart/2016/7/layout/RepeatingBendingProcessNew"/>
    <dgm:cxn modelId="{7A127868-7638-4320-8F80-6547BF7E1C7F}" srcId="{69ECCE0B-7549-4F03-B290-336B34751B39}" destId="{28DAA798-AFD3-4515-A265-A42C88BAFC25}" srcOrd="3" destOrd="0" parTransId="{640DEEA8-9C14-4077-AB5A-FDFE3A6C620A}" sibTransId="{A7863658-83B6-4C36-921E-F72AAA89E087}"/>
    <dgm:cxn modelId="{C7B38577-1409-4261-9B87-FBD371E562DC}" type="presOf" srcId="{32179A97-7458-4258-969C-DD3D16596FEC}" destId="{60C5E564-6D7A-4C1F-9A79-E3E5880918FD}" srcOrd="1" destOrd="0" presId="urn:microsoft.com/office/officeart/2016/7/layout/RepeatingBendingProcessNew"/>
    <dgm:cxn modelId="{67CBAB78-3514-45ED-B5B4-F62FD4B59BDA}" srcId="{69ECCE0B-7549-4F03-B290-336B34751B39}" destId="{017159A3-15FD-44A2-8962-CCECB043AA06}" srcOrd="5" destOrd="0" parTransId="{AE0F0B3B-81F1-4A60-8BB8-52B2010D1601}" sibTransId="{32179A97-7458-4258-969C-DD3D16596FEC}"/>
    <dgm:cxn modelId="{A3964679-AA7C-4D18-A9EC-71E8E92C99E3}" srcId="{69ECCE0B-7549-4F03-B290-336B34751B39}" destId="{58E5E31D-971E-415D-A565-84CF55C80A77}" srcOrd="1" destOrd="0" parTransId="{4E1F9FC7-4C54-4E00-A172-59571A46F496}" sibTransId="{1B610B41-0CA7-4186-A801-F74F88E902ED}"/>
    <dgm:cxn modelId="{FCB8D67B-1767-4C24-B74C-AA3DD4398DD6}" type="presOf" srcId="{61B17783-7A36-4A98-AA7C-3436A7030294}" destId="{CFD444B8-FDD7-402B-A1FC-B688F38784BD}" srcOrd="0" destOrd="0" presId="urn:microsoft.com/office/officeart/2016/7/layout/RepeatingBendingProcessNew"/>
    <dgm:cxn modelId="{F6B97882-78B5-4F43-9799-D062881D297A}" type="presOf" srcId="{64A9AF66-3FB8-4268-8997-EABA5928A157}" destId="{E196DC45-5A41-4361-891B-C087611586B2}" srcOrd="0" destOrd="0" presId="urn:microsoft.com/office/officeart/2016/7/layout/RepeatingBendingProcessNew"/>
    <dgm:cxn modelId="{4C8AE38C-3A53-4B5A-B0ED-A372FBF71DC5}" srcId="{69ECCE0B-7549-4F03-B290-336B34751B39}" destId="{E2D956A3-2EB0-4157-91D9-943BE5793CD0}" srcOrd="2" destOrd="0" parTransId="{5ED5D395-D04A-4CCB-ACF8-CDF791FD9D6A}" sibTransId="{0AACF12F-B93F-4368-A900-DE98B470E94E}"/>
    <dgm:cxn modelId="{F230FB94-D171-4EEF-91C1-C73CAEF59F9F}" type="presOf" srcId="{5DCB51E3-EF47-422A-8B79-AB832697D9F9}" destId="{7B87BC86-66D6-4B36-A695-BAB8E3CAD8B1}" srcOrd="0" destOrd="0" presId="urn:microsoft.com/office/officeart/2016/7/layout/RepeatingBendingProcessNew"/>
    <dgm:cxn modelId="{9B6CF095-EC51-4F30-93C2-B70F8A537890}" type="presOf" srcId="{A8444372-E937-4FDE-9334-2E964E95AE8D}" destId="{471F053F-B73B-484B-A197-FA2372BB66BE}" srcOrd="0" destOrd="0" presId="urn:microsoft.com/office/officeart/2016/7/layout/RepeatingBendingProcessNew"/>
    <dgm:cxn modelId="{B7AF6E96-B231-43C9-8436-6E8B68A1D485}" type="presOf" srcId="{16FF5D42-8953-4E6D-9B71-0279FF84729C}" destId="{E2A138A0-DD97-49D8-A9CD-06C632187D35}" srcOrd="1" destOrd="0" presId="urn:microsoft.com/office/officeart/2016/7/layout/RepeatingBendingProcessNew"/>
    <dgm:cxn modelId="{E4704DA0-210E-4E0E-8E85-80544A46DB8E}" type="presOf" srcId="{44D83B71-7362-4EDC-AF7D-AF74C60B07A8}" destId="{DDE7DADF-FDF2-4114-9E13-C041A544D438}" srcOrd="1" destOrd="0" presId="urn:microsoft.com/office/officeart/2016/7/layout/RepeatingBendingProcessNew"/>
    <dgm:cxn modelId="{865897AF-1C68-4359-A91F-454B985E0D30}" type="presOf" srcId="{64A9AF66-3FB8-4268-8997-EABA5928A157}" destId="{6236103B-4FCB-4B6D-B16A-DA81BA2093EA}" srcOrd="1" destOrd="0" presId="urn:microsoft.com/office/officeart/2016/7/layout/RepeatingBendingProcessNew"/>
    <dgm:cxn modelId="{7FBB54B5-CF1F-4356-BA9D-069C10AD89A7}" type="presOf" srcId="{9F42FEB7-47EE-4963-A44F-92ECA426DA13}" destId="{54583B32-E689-4427-89A9-14BD84429B37}" srcOrd="0" destOrd="0" presId="urn:microsoft.com/office/officeart/2016/7/layout/RepeatingBendingProcessNew"/>
    <dgm:cxn modelId="{17ED74B5-F76A-408D-9F42-CC074142A654}" type="presOf" srcId="{8C54F0FE-74EC-444B-8EF1-2F8A7711E4DC}" destId="{6CFCB6B4-C4DE-4FCB-9E93-FE440634A1AE}" srcOrd="0" destOrd="0" presId="urn:microsoft.com/office/officeart/2016/7/layout/RepeatingBendingProcessNew"/>
    <dgm:cxn modelId="{F1D1C6B5-097A-4B41-998F-FC94E8DEEAE7}" type="presOf" srcId="{8C54F0FE-74EC-444B-8EF1-2F8A7711E4DC}" destId="{5E881309-BE3A-443C-BF28-0238E93C39C9}" srcOrd="1" destOrd="0" presId="urn:microsoft.com/office/officeart/2016/7/layout/RepeatingBendingProcessNew"/>
    <dgm:cxn modelId="{D66343C6-9970-4C35-8826-07A10F182883}" type="presOf" srcId="{A7863658-83B6-4C36-921E-F72AAA89E087}" destId="{E8B86DB3-6CD1-45EB-B697-145D3C38A3DF}" srcOrd="0" destOrd="0" presId="urn:microsoft.com/office/officeart/2016/7/layout/RepeatingBendingProcessNew"/>
    <dgm:cxn modelId="{46F24FC7-70FF-4EDF-8AF6-4304A50A7D33}" type="presOf" srcId="{32179A97-7458-4258-969C-DD3D16596FEC}" destId="{392B7A64-C0A2-459C-AF77-9E6B42502E2C}" srcOrd="0" destOrd="0" presId="urn:microsoft.com/office/officeart/2016/7/layout/RepeatingBendingProcessNew"/>
    <dgm:cxn modelId="{B11426CE-B75F-4C67-8E52-913CDBA45270}" type="presOf" srcId="{69ECCE0B-7549-4F03-B290-336B34751B39}" destId="{2106ECE1-561C-44AA-9326-8956EF30BACF}" srcOrd="0" destOrd="0" presId="urn:microsoft.com/office/officeart/2016/7/layout/RepeatingBendingProcessNew"/>
    <dgm:cxn modelId="{96F644CE-F6DA-45A3-9BE1-F6D462FB33DD}" srcId="{69ECCE0B-7549-4F03-B290-336B34751B39}" destId="{5DCB51E3-EF47-422A-8B79-AB832697D9F9}" srcOrd="7" destOrd="0" parTransId="{A95CD5CF-778E-4D91-911E-665A48DA0AC3}" sibTransId="{64A9AF66-3FB8-4268-8997-EABA5928A157}"/>
    <dgm:cxn modelId="{237336D7-5D2A-4D89-9291-DBC22D0A71EB}" srcId="{69ECCE0B-7549-4F03-B290-336B34751B39}" destId="{E1840BF0-D2E5-415E-A2EB-07A29498BF53}" srcOrd="8" destOrd="0" parTransId="{EE4A60E1-3E0E-4E24-B2A8-532A270FBBF6}" sibTransId="{2E75A7E6-ECD5-424F-B59A-8ABC05827A90}"/>
    <dgm:cxn modelId="{B0F4E8DA-FC0B-4369-86F1-ABD407DE725B}" srcId="{69ECCE0B-7549-4F03-B290-336B34751B39}" destId="{61B17783-7A36-4A98-AA7C-3436A7030294}" srcOrd="4" destOrd="0" parTransId="{A75AC5BF-9DC7-4D4E-A734-27E1F52C2512}" sibTransId="{8C54F0FE-74EC-444B-8EF1-2F8A7711E4DC}"/>
    <dgm:cxn modelId="{103B19E2-A95C-48CB-A5FC-D47F6FAF3901}" type="presOf" srcId="{28DAA798-AFD3-4515-A265-A42C88BAFC25}" destId="{D311137D-6A51-4F53-ADEA-532AE55AE892}" srcOrd="0" destOrd="0" presId="urn:microsoft.com/office/officeart/2016/7/layout/RepeatingBendingProcessNew"/>
    <dgm:cxn modelId="{F0451AE2-821D-4429-8F26-1DF83573BA83}" type="presOf" srcId="{1B610B41-0CA7-4186-A801-F74F88E902ED}" destId="{9CAB7802-367E-4777-87B5-409E1257390D}" srcOrd="0" destOrd="0" presId="urn:microsoft.com/office/officeart/2016/7/layout/RepeatingBendingProcessNew"/>
    <dgm:cxn modelId="{AC3ED2E6-BBF3-4C3C-BBED-DF1D9F11C1E7}" type="presOf" srcId="{E2D956A3-2EB0-4157-91D9-943BE5793CD0}" destId="{4206EDC1-2997-4710-A540-6F6532638CCC}" srcOrd="0" destOrd="0" presId="urn:microsoft.com/office/officeart/2016/7/layout/RepeatingBendingProcessNew"/>
    <dgm:cxn modelId="{F090D4FB-AC60-45EF-ABDC-A3ABCB84D609}" type="presOf" srcId="{E1840BF0-D2E5-415E-A2EB-07A29498BF53}" destId="{A2554D9F-880E-488A-B58A-AA4CB9506C6E}" srcOrd="0" destOrd="0" presId="urn:microsoft.com/office/officeart/2016/7/layout/RepeatingBendingProcessNew"/>
    <dgm:cxn modelId="{1786DEFB-CD37-41E2-A5F6-F26F1A62C6FD}" type="presOf" srcId="{1B610B41-0CA7-4186-A801-F74F88E902ED}" destId="{10B0AB8D-C4C7-4850-A7F0-25760E93C351}" srcOrd="1" destOrd="0" presId="urn:microsoft.com/office/officeart/2016/7/layout/RepeatingBendingProcessNew"/>
    <dgm:cxn modelId="{9CFEFED1-DA69-4369-A012-B20A89A9D0DB}" type="presParOf" srcId="{2106ECE1-561C-44AA-9326-8956EF30BACF}" destId="{54583B32-E689-4427-89A9-14BD84429B37}" srcOrd="0" destOrd="0" presId="urn:microsoft.com/office/officeart/2016/7/layout/RepeatingBendingProcessNew"/>
    <dgm:cxn modelId="{57FDE216-387E-446C-9612-C03187E1888E}" type="presParOf" srcId="{2106ECE1-561C-44AA-9326-8956EF30BACF}" destId="{0E73CB19-E10D-4F36-8694-EF3AB13DF341}" srcOrd="1" destOrd="0" presId="urn:microsoft.com/office/officeart/2016/7/layout/RepeatingBendingProcessNew"/>
    <dgm:cxn modelId="{45F5B73D-9265-4875-88C8-F3CFA4BB180C}" type="presParOf" srcId="{0E73CB19-E10D-4F36-8694-EF3AB13DF341}" destId="{DDE7DADF-FDF2-4114-9E13-C041A544D438}" srcOrd="0" destOrd="0" presId="urn:microsoft.com/office/officeart/2016/7/layout/RepeatingBendingProcessNew"/>
    <dgm:cxn modelId="{EB88213C-05F5-4F48-90F9-89E2E081F9A5}" type="presParOf" srcId="{2106ECE1-561C-44AA-9326-8956EF30BACF}" destId="{C5054232-3979-47B1-987F-2326B5CACD2D}" srcOrd="2" destOrd="0" presId="urn:microsoft.com/office/officeart/2016/7/layout/RepeatingBendingProcessNew"/>
    <dgm:cxn modelId="{55A2246F-779F-4B03-93EC-B74876E19F6D}" type="presParOf" srcId="{2106ECE1-561C-44AA-9326-8956EF30BACF}" destId="{9CAB7802-367E-4777-87B5-409E1257390D}" srcOrd="3" destOrd="0" presId="urn:microsoft.com/office/officeart/2016/7/layout/RepeatingBendingProcessNew"/>
    <dgm:cxn modelId="{C0E85ACB-EDD4-4296-BC8B-C2F7806E67B9}" type="presParOf" srcId="{9CAB7802-367E-4777-87B5-409E1257390D}" destId="{10B0AB8D-C4C7-4850-A7F0-25760E93C351}" srcOrd="0" destOrd="0" presId="urn:microsoft.com/office/officeart/2016/7/layout/RepeatingBendingProcessNew"/>
    <dgm:cxn modelId="{B1EA9535-A321-476B-A757-D1C77C7ABB88}" type="presParOf" srcId="{2106ECE1-561C-44AA-9326-8956EF30BACF}" destId="{4206EDC1-2997-4710-A540-6F6532638CCC}" srcOrd="4" destOrd="0" presId="urn:microsoft.com/office/officeart/2016/7/layout/RepeatingBendingProcessNew"/>
    <dgm:cxn modelId="{E181F5E5-9DBB-41FA-AA99-DE323D064BE3}" type="presParOf" srcId="{2106ECE1-561C-44AA-9326-8956EF30BACF}" destId="{E41EF789-34D5-4A6E-9903-EADC0A14A898}" srcOrd="5" destOrd="0" presId="urn:microsoft.com/office/officeart/2016/7/layout/RepeatingBendingProcessNew"/>
    <dgm:cxn modelId="{CBE51B59-6DBC-4A3F-AFE5-CF3638B82994}" type="presParOf" srcId="{E41EF789-34D5-4A6E-9903-EADC0A14A898}" destId="{FD43533C-EB29-45DB-BE69-FF3D877181BA}" srcOrd="0" destOrd="0" presId="urn:microsoft.com/office/officeart/2016/7/layout/RepeatingBendingProcessNew"/>
    <dgm:cxn modelId="{B27432AA-953A-4060-9B19-E6F6B0D0B744}" type="presParOf" srcId="{2106ECE1-561C-44AA-9326-8956EF30BACF}" destId="{D311137D-6A51-4F53-ADEA-532AE55AE892}" srcOrd="6" destOrd="0" presId="urn:microsoft.com/office/officeart/2016/7/layout/RepeatingBendingProcessNew"/>
    <dgm:cxn modelId="{5907B34E-5545-473A-8CB4-F5F03C009533}" type="presParOf" srcId="{2106ECE1-561C-44AA-9326-8956EF30BACF}" destId="{E8B86DB3-6CD1-45EB-B697-145D3C38A3DF}" srcOrd="7" destOrd="0" presId="urn:microsoft.com/office/officeart/2016/7/layout/RepeatingBendingProcessNew"/>
    <dgm:cxn modelId="{0597D60F-D6DF-41E0-A781-1BFD150A0921}" type="presParOf" srcId="{E8B86DB3-6CD1-45EB-B697-145D3C38A3DF}" destId="{14D67048-1E1F-4D53-8A8F-1B2A7F4FD141}" srcOrd="0" destOrd="0" presId="urn:microsoft.com/office/officeart/2016/7/layout/RepeatingBendingProcessNew"/>
    <dgm:cxn modelId="{4B582630-74DD-4C6F-BAFA-F72A4C93914A}" type="presParOf" srcId="{2106ECE1-561C-44AA-9326-8956EF30BACF}" destId="{CFD444B8-FDD7-402B-A1FC-B688F38784BD}" srcOrd="8" destOrd="0" presId="urn:microsoft.com/office/officeart/2016/7/layout/RepeatingBendingProcessNew"/>
    <dgm:cxn modelId="{E3C96838-64DC-43BB-A547-1AC39ECC4057}" type="presParOf" srcId="{2106ECE1-561C-44AA-9326-8956EF30BACF}" destId="{6CFCB6B4-C4DE-4FCB-9E93-FE440634A1AE}" srcOrd="9" destOrd="0" presId="urn:microsoft.com/office/officeart/2016/7/layout/RepeatingBendingProcessNew"/>
    <dgm:cxn modelId="{AB4697D9-D10B-4C02-81E7-25B7B0D32FC2}" type="presParOf" srcId="{6CFCB6B4-C4DE-4FCB-9E93-FE440634A1AE}" destId="{5E881309-BE3A-443C-BF28-0238E93C39C9}" srcOrd="0" destOrd="0" presId="urn:microsoft.com/office/officeart/2016/7/layout/RepeatingBendingProcessNew"/>
    <dgm:cxn modelId="{492FCF6B-8D0B-4465-99E1-69A40AF4C2A3}" type="presParOf" srcId="{2106ECE1-561C-44AA-9326-8956EF30BACF}" destId="{D5FBB1C0-92B5-43C9-9961-152DB8155C29}" srcOrd="10" destOrd="0" presId="urn:microsoft.com/office/officeart/2016/7/layout/RepeatingBendingProcessNew"/>
    <dgm:cxn modelId="{E4371778-63C7-488B-A46A-84EF8B60FF56}" type="presParOf" srcId="{2106ECE1-561C-44AA-9326-8956EF30BACF}" destId="{392B7A64-C0A2-459C-AF77-9E6B42502E2C}" srcOrd="11" destOrd="0" presId="urn:microsoft.com/office/officeart/2016/7/layout/RepeatingBendingProcessNew"/>
    <dgm:cxn modelId="{83F1A5E8-9932-4353-9D19-63E9DA587D9B}" type="presParOf" srcId="{392B7A64-C0A2-459C-AF77-9E6B42502E2C}" destId="{60C5E564-6D7A-4C1F-9A79-E3E5880918FD}" srcOrd="0" destOrd="0" presId="urn:microsoft.com/office/officeart/2016/7/layout/RepeatingBendingProcessNew"/>
    <dgm:cxn modelId="{1F050C18-2402-4CA1-BCD4-AB1D170E1334}" type="presParOf" srcId="{2106ECE1-561C-44AA-9326-8956EF30BACF}" destId="{471F053F-B73B-484B-A197-FA2372BB66BE}" srcOrd="12" destOrd="0" presId="urn:microsoft.com/office/officeart/2016/7/layout/RepeatingBendingProcessNew"/>
    <dgm:cxn modelId="{05BC974D-F6F2-4DBA-A4BF-D8CCFBED6982}" type="presParOf" srcId="{2106ECE1-561C-44AA-9326-8956EF30BACF}" destId="{96751B97-6983-419F-8029-6823217A95A9}" srcOrd="13" destOrd="0" presId="urn:microsoft.com/office/officeart/2016/7/layout/RepeatingBendingProcessNew"/>
    <dgm:cxn modelId="{979830C3-E995-4F0A-A467-EC9F7BB5E163}" type="presParOf" srcId="{96751B97-6983-419F-8029-6823217A95A9}" destId="{E2A138A0-DD97-49D8-A9CD-06C632187D35}" srcOrd="0" destOrd="0" presId="urn:microsoft.com/office/officeart/2016/7/layout/RepeatingBendingProcessNew"/>
    <dgm:cxn modelId="{CCB1FC5B-AE98-4E66-A6D3-F1328258005B}" type="presParOf" srcId="{2106ECE1-561C-44AA-9326-8956EF30BACF}" destId="{7B87BC86-66D6-4B36-A695-BAB8E3CAD8B1}" srcOrd="14" destOrd="0" presId="urn:microsoft.com/office/officeart/2016/7/layout/RepeatingBendingProcessNew"/>
    <dgm:cxn modelId="{DF263481-5DAD-4B22-AF55-3E52C7BB25B3}" type="presParOf" srcId="{2106ECE1-561C-44AA-9326-8956EF30BACF}" destId="{E196DC45-5A41-4361-891B-C087611586B2}" srcOrd="15" destOrd="0" presId="urn:microsoft.com/office/officeart/2016/7/layout/RepeatingBendingProcessNew"/>
    <dgm:cxn modelId="{13B35838-EA9A-4C65-BB0D-A0B9D0D189B5}" type="presParOf" srcId="{E196DC45-5A41-4361-891B-C087611586B2}" destId="{6236103B-4FCB-4B6D-B16A-DA81BA2093EA}" srcOrd="0" destOrd="0" presId="urn:microsoft.com/office/officeart/2016/7/layout/RepeatingBendingProcessNew"/>
    <dgm:cxn modelId="{37B2F080-86E5-4567-9ADB-3EF9D9BFDB06}" type="presParOf" srcId="{2106ECE1-561C-44AA-9326-8956EF30BACF}" destId="{A2554D9F-880E-488A-B58A-AA4CB9506C6E}" srcOrd="16"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768E9-7A03-458E-B466-C763EED6D3B5}">
      <dsp:nvSpPr>
        <dsp:cNvPr id="0" name=""/>
        <dsp:cNvSpPr/>
      </dsp:nvSpPr>
      <dsp:spPr>
        <a:xfrm>
          <a:off x="1064465" y="82288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C94B97F-AD34-47BD-BFA2-51397785A90E}">
      <dsp:nvSpPr>
        <dsp:cNvPr id="0" name=""/>
        <dsp:cNvSpPr/>
      </dsp:nvSpPr>
      <dsp:spPr>
        <a:xfrm>
          <a:off x="302795" y="2061796"/>
          <a:ext cx="233334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b="0" kern="1200" dirty="0">
              <a:solidFill>
                <a:schemeClr val="accent1">
                  <a:lumMod val="75000"/>
                </a:schemeClr>
              </a:solidFill>
              <a:latin typeface="Cambria" panose="02040503050406030204" pitchFamily="18" charset="0"/>
              <a:ea typeface="Cambria" panose="02040503050406030204" pitchFamily="18" charset="0"/>
            </a:rPr>
            <a:t>Capturing and uploading of real time Crop Cutting Experiment (CCE) data on National Crop Insurance Portal (NCIP)</a:t>
          </a:r>
        </a:p>
      </dsp:txBody>
      <dsp:txXfrm>
        <a:off x="302795" y="2061796"/>
        <a:ext cx="2333340" cy="1620000"/>
      </dsp:txXfrm>
    </dsp:sp>
    <dsp:sp modelId="{03C6BD57-61B2-428A-B749-D8A38B319649}">
      <dsp:nvSpPr>
        <dsp:cNvPr id="0" name=""/>
        <dsp:cNvSpPr/>
      </dsp:nvSpPr>
      <dsp:spPr>
        <a:xfrm>
          <a:off x="3446135" y="822883"/>
          <a:ext cx="810000" cy="81000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F1729A5-620A-40E6-BF57-10B27B6651EA}">
      <dsp:nvSpPr>
        <dsp:cNvPr id="0" name=""/>
        <dsp:cNvSpPr/>
      </dsp:nvSpPr>
      <dsp:spPr>
        <a:xfrm>
          <a:off x="2951135" y="2061796"/>
          <a:ext cx="180000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b="0" kern="1200" dirty="0">
              <a:solidFill>
                <a:schemeClr val="accent1">
                  <a:lumMod val="75000"/>
                </a:schemeClr>
              </a:solidFill>
              <a:latin typeface="Cambria" panose="02040503050406030204" pitchFamily="18" charset="0"/>
              <a:ea typeface="Cambria" panose="02040503050406030204" pitchFamily="18" charset="0"/>
            </a:rPr>
            <a:t>To Capture geo-coordinates of CCE plot</a:t>
          </a:r>
        </a:p>
      </dsp:txBody>
      <dsp:txXfrm>
        <a:off x="2951135" y="2061796"/>
        <a:ext cx="1800000" cy="1620000"/>
      </dsp:txXfrm>
    </dsp:sp>
    <dsp:sp modelId="{506ED19A-86B9-45AA-9F52-5BCCF3AD45F2}">
      <dsp:nvSpPr>
        <dsp:cNvPr id="0" name=""/>
        <dsp:cNvSpPr/>
      </dsp:nvSpPr>
      <dsp:spPr>
        <a:xfrm>
          <a:off x="5561135" y="822883"/>
          <a:ext cx="810000" cy="81000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6B911CA-7C70-42E1-ABA4-66285A97C8A7}">
      <dsp:nvSpPr>
        <dsp:cNvPr id="0" name=""/>
        <dsp:cNvSpPr/>
      </dsp:nvSpPr>
      <dsp:spPr>
        <a:xfrm>
          <a:off x="5066135" y="2061796"/>
          <a:ext cx="180000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b="0" kern="1200" dirty="0">
              <a:solidFill>
                <a:schemeClr val="accent1">
                  <a:lumMod val="75000"/>
                </a:schemeClr>
              </a:solidFill>
              <a:latin typeface="Cambria" panose="02040503050406030204" pitchFamily="18" charset="0"/>
              <a:ea typeface="Cambria" panose="02040503050406030204" pitchFamily="18" charset="0"/>
            </a:rPr>
            <a:t>Uploading of CCE data with Photographs</a:t>
          </a:r>
        </a:p>
      </dsp:txBody>
      <dsp:txXfrm>
        <a:off x="5066135" y="2061796"/>
        <a:ext cx="1800000" cy="1620000"/>
      </dsp:txXfrm>
    </dsp:sp>
    <dsp:sp modelId="{18458CAE-5C86-47C5-A5A8-87EBBDD36CC2}">
      <dsp:nvSpPr>
        <dsp:cNvPr id="0" name=""/>
        <dsp:cNvSpPr/>
      </dsp:nvSpPr>
      <dsp:spPr>
        <a:xfrm>
          <a:off x="7676135" y="822883"/>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78A2CA7-6180-40F6-94CA-55D32D997F24}">
      <dsp:nvSpPr>
        <dsp:cNvPr id="0" name=""/>
        <dsp:cNvSpPr/>
      </dsp:nvSpPr>
      <dsp:spPr>
        <a:xfrm>
          <a:off x="7460675" y="2070949"/>
          <a:ext cx="180000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b="0" kern="1200" dirty="0">
              <a:solidFill>
                <a:schemeClr val="accent1">
                  <a:lumMod val="75000"/>
                </a:schemeClr>
              </a:solidFill>
              <a:latin typeface="Cambria" panose="02040503050406030204" pitchFamily="18" charset="0"/>
              <a:ea typeface="Cambria" panose="02040503050406030204" pitchFamily="18" charset="0"/>
            </a:rPr>
            <a:t>Reduce moral hazards</a:t>
          </a:r>
        </a:p>
      </dsp:txBody>
      <dsp:txXfrm>
        <a:off x="7460675" y="2070949"/>
        <a:ext cx="1800000" cy="1620000"/>
      </dsp:txXfrm>
    </dsp:sp>
    <dsp:sp modelId="{23559255-646D-41CB-8C4F-6094EC5467EB}">
      <dsp:nvSpPr>
        <dsp:cNvPr id="0" name=""/>
        <dsp:cNvSpPr/>
      </dsp:nvSpPr>
      <dsp:spPr>
        <a:xfrm>
          <a:off x="9791135" y="822883"/>
          <a:ext cx="810000" cy="81000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7E53247-C730-4BB3-8296-5333FBAFF56C}">
      <dsp:nvSpPr>
        <dsp:cNvPr id="0" name=""/>
        <dsp:cNvSpPr/>
      </dsp:nvSpPr>
      <dsp:spPr>
        <a:xfrm>
          <a:off x="9296135" y="2061796"/>
          <a:ext cx="1800000" cy="16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b="0" kern="1200" dirty="0">
              <a:solidFill>
                <a:schemeClr val="accent1">
                  <a:lumMod val="75000"/>
                </a:schemeClr>
              </a:solidFill>
              <a:latin typeface="Cambria" panose="02040503050406030204" pitchFamily="18" charset="0"/>
              <a:ea typeface="Cambria" panose="02040503050406030204" pitchFamily="18" charset="0"/>
            </a:rPr>
            <a:t>Timely settlement of yield-based claims</a:t>
          </a:r>
        </a:p>
      </dsp:txBody>
      <dsp:txXfrm>
        <a:off x="9296135" y="2061796"/>
        <a:ext cx="1800000" cy="16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A1ADC-37EE-4B80-A5CE-A36E4ACA3F51}">
      <dsp:nvSpPr>
        <dsp:cNvPr id="0" name=""/>
        <dsp:cNvSpPr/>
      </dsp:nvSpPr>
      <dsp:spPr>
        <a:xfrm>
          <a:off x="2608966" y="26635"/>
          <a:ext cx="845437" cy="84543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95CE40-5032-4957-B62E-4BB18E3794AB}">
      <dsp:nvSpPr>
        <dsp:cNvPr id="0" name=""/>
        <dsp:cNvSpPr/>
      </dsp:nvSpPr>
      <dsp:spPr>
        <a:xfrm>
          <a:off x="1199462" y="1159512"/>
          <a:ext cx="3782374" cy="815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622300">
            <a:lnSpc>
              <a:spcPct val="100000"/>
            </a:lnSpc>
            <a:spcBef>
              <a:spcPct val="0"/>
            </a:spcBef>
            <a:spcAft>
              <a:spcPct val="35000"/>
            </a:spcAft>
            <a:buNone/>
          </a:pPr>
          <a:r>
            <a:rPr lang="en-US" sz="1400" b="1" kern="1200" dirty="0">
              <a:latin typeface="Cambria" panose="02040503050406030204" pitchFamily="18" charset="0"/>
              <a:ea typeface="Cambria" panose="02040503050406030204" pitchFamily="18" charset="0"/>
            </a:rPr>
            <a:t>A] Random Sampling Method (Traditional): </a:t>
          </a:r>
        </a:p>
        <a:p>
          <a:pPr marL="0" lvl="0" indent="0" algn="just" defTabSz="622300">
            <a:lnSpc>
              <a:spcPct val="100000"/>
            </a:lnSpc>
            <a:spcBef>
              <a:spcPct val="0"/>
            </a:spcBef>
            <a:spcAft>
              <a:spcPct val="35000"/>
            </a:spcAft>
            <a:buNone/>
          </a:pPr>
          <a:r>
            <a:rPr lang="en-US" sz="1400" kern="1200" dirty="0">
              <a:latin typeface="Cambria" panose="02040503050406030204" pitchFamily="18" charset="0"/>
              <a:ea typeface="Cambria" panose="02040503050406030204" pitchFamily="18" charset="0"/>
            </a:rPr>
            <a:t>The randomized selection of CCE fields is carried out on the basis of GCES plan prepared by respective SASAs for the ensuing agricultural year.</a:t>
          </a:r>
        </a:p>
      </dsp:txBody>
      <dsp:txXfrm>
        <a:off x="1199462" y="1159512"/>
        <a:ext cx="3782374" cy="815378"/>
      </dsp:txXfrm>
    </dsp:sp>
    <dsp:sp modelId="{34BC0045-8765-4935-B511-E1F896AC57C2}">
      <dsp:nvSpPr>
        <dsp:cNvPr id="0" name=""/>
        <dsp:cNvSpPr/>
      </dsp:nvSpPr>
      <dsp:spPr>
        <a:xfrm>
          <a:off x="8058876" y="26635"/>
          <a:ext cx="845437" cy="845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1EF7EF-2300-4BED-AEAF-CD3FB1A01892}">
      <dsp:nvSpPr>
        <dsp:cNvPr id="0" name=""/>
        <dsp:cNvSpPr/>
      </dsp:nvSpPr>
      <dsp:spPr>
        <a:xfrm>
          <a:off x="6600061" y="1261720"/>
          <a:ext cx="3276201" cy="815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just" defTabSz="622300">
            <a:lnSpc>
              <a:spcPct val="100000"/>
            </a:lnSpc>
            <a:spcBef>
              <a:spcPct val="0"/>
            </a:spcBef>
            <a:spcAft>
              <a:spcPct val="35000"/>
            </a:spcAft>
            <a:buNone/>
          </a:pPr>
          <a:r>
            <a:rPr lang="en-US" sz="1400" b="1" kern="1200" dirty="0">
              <a:latin typeface="Cambria" panose="02040503050406030204" pitchFamily="18" charset="0"/>
              <a:ea typeface="Cambria" panose="02040503050406030204" pitchFamily="18" charset="0"/>
            </a:rPr>
            <a:t>B] Smart Sampling Technique (SST) method</a:t>
          </a:r>
          <a:r>
            <a:rPr lang="en-US" sz="1400" kern="1200" dirty="0">
              <a:latin typeface="Cambria" panose="02040503050406030204" pitchFamily="18" charset="0"/>
              <a:ea typeface="Cambria" panose="02040503050406030204" pitchFamily="18" charset="0"/>
            </a:rPr>
            <a:t>: In this method, CCE fields are selected using remote sensing strata based on the crop health.</a:t>
          </a:r>
        </a:p>
      </dsp:txBody>
      <dsp:txXfrm>
        <a:off x="6600061" y="1261720"/>
        <a:ext cx="3276201" cy="8153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3CB19-E10D-4F36-8694-EF3AB13DF341}">
      <dsp:nvSpPr>
        <dsp:cNvPr id="0" name=""/>
        <dsp:cNvSpPr/>
      </dsp:nvSpPr>
      <dsp:spPr>
        <a:xfrm>
          <a:off x="3203901" y="661620"/>
          <a:ext cx="507969" cy="91440"/>
        </a:xfrm>
        <a:custGeom>
          <a:avLst/>
          <a:gdLst/>
          <a:ahLst/>
          <a:cxnLst/>
          <a:rect l="0" t="0" r="0" b="0"/>
          <a:pathLst>
            <a:path>
              <a:moveTo>
                <a:pt x="0" y="45720"/>
              </a:moveTo>
              <a:lnTo>
                <a:pt x="507969"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endParaRPr>
        </a:p>
      </dsp:txBody>
      <dsp:txXfrm>
        <a:off x="3444421" y="704644"/>
        <a:ext cx="26928" cy="5390"/>
      </dsp:txXfrm>
    </dsp:sp>
    <dsp:sp modelId="{54583B32-E689-4427-89A9-14BD84429B37}">
      <dsp:nvSpPr>
        <dsp:cNvPr id="0" name=""/>
        <dsp:cNvSpPr/>
      </dsp:nvSpPr>
      <dsp:spPr>
        <a:xfrm>
          <a:off x="864096" y="4858"/>
          <a:ext cx="2341604" cy="140496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741" tIns="120440" rIns="114741" bIns="12044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Cambria" panose="02040503050406030204" pitchFamily="18" charset="0"/>
              <a:ea typeface="Cambria" panose="02040503050406030204" pitchFamily="18" charset="0"/>
            </a:rPr>
            <a:t>How to install CCE Agri App from play store. </a:t>
          </a:r>
          <a:endParaRPr lang="en-US" sz="2000" kern="1200" dirty="0">
            <a:latin typeface="Cambria" panose="02040503050406030204" pitchFamily="18" charset="0"/>
            <a:ea typeface="Cambria" panose="02040503050406030204" pitchFamily="18" charset="0"/>
          </a:endParaRPr>
        </a:p>
      </dsp:txBody>
      <dsp:txXfrm>
        <a:off x="864096" y="4858"/>
        <a:ext cx="2341604" cy="1404962"/>
      </dsp:txXfrm>
    </dsp:sp>
    <dsp:sp modelId="{9CAB7802-367E-4777-87B5-409E1257390D}">
      <dsp:nvSpPr>
        <dsp:cNvPr id="0" name=""/>
        <dsp:cNvSpPr/>
      </dsp:nvSpPr>
      <dsp:spPr>
        <a:xfrm>
          <a:off x="6084074" y="661620"/>
          <a:ext cx="507969" cy="91440"/>
        </a:xfrm>
        <a:custGeom>
          <a:avLst/>
          <a:gdLst/>
          <a:ahLst/>
          <a:cxnLst/>
          <a:rect l="0" t="0" r="0" b="0"/>
          <a:pathLst>
            <a:path>
              <a:moveTo>
                <a:pt x="0" y="45720"/>
              </a:moveTo>
              <a:lnTo>
                <a:pt x="507969"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endParaRPr>
        </a:p>
      </dsp:txBody>
      <dsp:txXfrm>
        <a:off x="6324595" y="704644"/>
        <a:ext cx="26928" cy="5390"/>
      </dsp:txXfrm>
    </dsp:sp>
    <dsp:sp modelId="{C5054232-3979-47B1-987F-2326B5CACD2D}">
      <dsp:nvSpPr>
        <dsp:cNvPr id="0" name=""/>
        <dsp:cNvSpPr/>
      </dsp:nvSpPr>
      <dsp:spPr>
        <a:xfrm>
          <a:off x="3744270" y="4858"/>
          <a:ext cx="2341604" cy="140496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741" tIns="120440" rIns="114741" bIns="12044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Cambria" panose="02040503050406030204" pitchFamily="18" charset="0"/>
              <a:ea typeface="Cambria" panose="02040503050406030204" pitchFamily="18" charset="0"/>
            </a:rPr>
            <a:t>Change Language of CCE APP</a:t>
          </a:r>
          <a:endParaRPr lang="en-US" sz="2000" kern="1200">
            <a:latin typeface="Cambria" panose="02040503050406030204" pitchFamily="18" charset="0"/>
            <a:ea typeface="Cambria" panose="02040503050406030204" pitchFamily="18" charset="0"/>
          </a:endParaRPr>
        </a:p>
      </dsp:txBody>
      <dsp:txXfrm>
        <a:off x="3744270" y="4858"/>
        <a:ext cx="2341604" cy="1404962"/>
      </dsp:txXfrm>
    </dsp:sp>
    <dsp:sp modelId="{E41EF789-34D5-4A6E-9903-EADC0A14A898}">
      <dsp:nvSpPr>
        <dsp:cNvPr id="0" name=""/>
        <dsp:cNvSpPr/>
      </dsp:nvSpPr>
      <dsp:spPr>
        <a:xfrm>
          <a:off x="2034899" y="1408021"/>
          <a:ext cx="6097128" cy="507969"/>
        </a:xfrm>
        <a:custGeom>
          <a:avLst/>
          <a:gdLst/>
          <a:ahLst/>
          <a:cxnLst/>
          <a:rect l="0" t="0" r="0" b="0"/>
          <a:pathLst>
            <a:path>
              <a:moveTo>
                <a:pt x="6097128" y="0"/>
              </a:moveTo>
              <a:lnTo>
                <a:pt x="6097128" y="271084"/>
              </a:lnTo>
              <a:lnTo>
                <a:pt x="0" y="271084"/>
              </a:lnTo>
              <a:lnTo>
                <a:pt x="0" y="507969"/>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endParaRPr>
        </a:p>
      </dsp:txBody>
      <dsp:txXfrm>
        <a:off x="4930441" y="1659310"/>
        <a:ext cx="306043" cy="5390"/>
      </dsp:txXfrm>
    </dsp:sp>
    <dsp:sp modelId="{4206EDC1-2997-4710-A540-6F6532638CCC}">
      <dsp:nvSpPr>
        <dsp:cNvPr id="0" name=""/>
        <dsp:cNvSpPr/>
      </dsp:nvSpPr>
      <dsp:spPr>
        <a:xfrm>
          <a:off x="6624443" y="4858"/>
          <a:ext cx="3015167" cy="140496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741" tIns="120440" rIns="114741" bIns="12044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Cambria" panose="02040503050406030204" pitchFamily="18" charset="0"/>
              <a:ea typeface="Cambria" panose="02040503050406030204" pitchFamily="18" charset="0"/>
            </a:rPr>
            <a:t>Registration of  User’s</a:t>
          </a:r>
          <a:endParaRPr lang="en-US" sz="2000" kern="1200" dirty="0">
            <a:latin typeface="Cambria" panose="02040503050406030204" pitchFamily="18" charset="0"/>
            <a:ea typeface="Cambria" panose="02040503050406030204" pitchFamily="18" charset="0"/>
          </a:endParaRPr>
        </a:p>
      </dsp:txBody>
      <dsp:txXfrm>
        <a:off x="6624443" y="4858"/>
        <a:ext cx="3015167" cy="1404962"/>
      </dsp:txXfrm>
    </dsp:sp>
    <dsp:sp modelId="{E8B86DB3-6CD1-45EB-B697-145D3C38A3DF}">
      <dsp:nvSpPr>
        <dsp:cNvPr id="0" name=""/>
        <dsp:cNvSpPr/>
      </dsp:nvSpPr>
      <dsp:spPr>
        <a:xfrm>
          <a:off x="3203901" y="2605152"/>
          <a:ext cx="507969" cy="91440"/>
        </a:xfrm>
        <a:custGeom>
          <a:avLst/>
          <a:gdLst/>
          <a:ahLst/>
          <a:cxnLst/>
          <a:rect l="0" t="0" r="0" b="0"/>
          <a:pathLst>
            <a:path>
              <a:moveTo>
                <a:pt x="0" y="45720"/>
              </a:moveTo>
              <a:lnTo>
                <a:pt x="507969"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endParaRPr>
        </a:p>
      </dsp:txBody>
      <dsp:txXfrm>
        <a:off x="3444421" y="2648176"/>
        <a:ext cx="26928" cy="5390"/>
      </dsp:txXfrm>
    </dsp:sp>
    <dsp:sp modelId="{D311137D-6A51-4F53-ADEA-532AE55AE892}">
      <dsp:nvSpPr>
        <dsp:cNvPr id="0" name=""/>
        <dsp:cNvSpPr/>
      </dsp:nvSpPr>
      <dsp:spPr>
        <a:xfrm>
          <a:off x="864096" y="1948390"/>
          <a:ext cx="2341604" cy="140496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741" tIns="120440" rIns="114741" bIns="12044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Cambria" panose="02040503050406030204" pitchFamily="18" charset="0"/>
              <a:ea typeface="Cambria" panose="02040503050406030204" pitchFamily="18" charset="0"/>
            </a:rPr>
            <a:t>Role of District CCE Admin for User’s Registration.</a:t>
          </a:r>
          <a:endParaRPr lang="en-US" sz="2000" kern="1200" dirty="0">
            <a:latin typeface="Cambria" panose="02040503050406030204" pitchFamily="18" charset="0"/>
            <a:ea typeface="Cambria" panose="02040503050406030204" pitchFamily="18" charset="0"/>
          </a:endParaRPr>
        </a:p>
      </dsp:txBody>
      <dsp:txXfrm>
        <a:off x="864096" y="1948390"/>
        <a:ext cx="2341604" cy="1404962"/>
      </dsp:txXfrm>
    </dsp:sp>
    <dsp:sp modelId="{6CFCB6B4-C4DE-4FCB-9E93-FE440634A1AE}">
      <dsp:nvSpPr>
        <dsp:cNvPr id="0" name=""/>
        <dsp:cNvSpPr/>
      </dsp:nvSpPr>
      <dsp:spPr>
        <a:xfrm>
          <a:off x="6084074" y="2605152"/>
          <a:ext cx="507969" cy="91440"/>
        </a:xfrm>
        <a:custGeom>
          <a:avLst/>
          <a:gdLst/>
          <a:ahLst/>
          <a:cxnLst/>
          <a:rect l="0" t="0" r="0" b="0"/>
          <a:pathLst>
            <a:path>
              <a:moveTo>
                <a:pt x="0" y="45720"/>
              </a:moveTo>
              <a:lnTo>
                <a:pt x="507969" y="45720"/>
              </a:lnTo>
            </a:path>
          </a:pathLst>
        </a:custGeom>
        <a:noFill/>
        <a:ln w="9525" cap="flat" cmpd="sng" algn="ctr">
          <a:solidFill>
            <a:schemeClr val="accent6">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endParaRPr>
        </a:p>
      </dsp:txBody>
      <dsp:txXfrm>
        <a:off x="6324595" y="2648176"/>
        <a:ext cx="26928" cy="5390"/>
      </dsp:txXfrm>
    </dsp:sp>
    <dsp:sp modelId="{CFD444B8-FDD7-402B-A1FC-B688F38784BD}">
      <dsp:nvSpPr>
        <dsp:cNvPr id="0" name=""/>
        <dsp:cNvSpPr/>
      </dsp:nvSpPr>
      <dsp:spPr>
        <a:xfrm>
          <a:off x="3744270" y="1948390"/>
          <a:ext cx="2341604" cy="140496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741" tIns="120440" rIns="114741" bIns="12044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Cambria" panose="02040503050406030204" pitchFamily="18" charset="0"/>
              <a:ea typeface="Cambria" panose="02040503050406030204" pitchFamily="18" charset="0"/>
            </a:rPr>
            <a:t>Capturing of CCE data in CCE Agri app and Uploading of CCE data</a:t>
          </a:r>
          <a:endParaRPr lang="en-US" sz="2000" kern="1200" dirty="0">
            <a:latin typeface="Cambria" panose="02040503050406030204" pitchFamily="18" charset="0"/>
            <a:ea typeface="Cambria" panose="02040503050406030204" pitchFamily="18" charset="0"/>
          </a:endParaRPr>
        </a:p>
      </dsp:txBody>
      <dsp:txXfrm>
        <a:off x="3744270" y="1948390"/>
        <a:ext cx="2341604" cy="1404962"/>
      </dsp:txXfrm>
    </dsp:sp>
    <dsp:sp modelId="{392B7A64-C0A2-459C-AF77-9E6B42502E2C}">
      <dsp:nvSpPr>
        <dsp:cNvPr id="0" name=""/>
        <dsp:cNvSpPr/>
      </dsp:nvSpPr>
      <dsp:spPr>
        <a:xfrm>
          <a:off x="2034899" y="3351553"/>
          <a:ext cx="6036750" cy="507969"/>
        </a:xfrm>
        <a:custGeom>
          <a:avLst/>
          <a:gdLst/>
          <a:ahLst/>
          <a:cxnLst/>
          <a:rect l="0" t="0" r="0" b="0"/>
          <a:pathLst>
            <a:path>
              <a:moveTo>
                <a:pt x="6036750" y="0"/>
              </a:moveTo>
              <a:lnTo>
                <a:pt x="6036750" y="271084"/>
              </a:lnTo>
              <a:lnTo>
                <a:pt x="0" y="271084"/>
              </a:lnTo>
              <a:lnTo>
                <a:pt x="0" y="507969"/>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endParaRPr>
        </a:p>
      </dsp:txBody>
      <dsp:txXfrm>
        <a:off x="4901756" y="3602842"/>
        <a:ext cx="303036" cy="5390"/>
      </dsp:txXfrm>
    </dsp:sp>
    <dsp:sp modelId="{D5FBB1C0-92B5-43C9-9961-152DB8155C29}">
      <dsp:nvSpPr>
        <dsp:cNvPr id="0" name=""/>
        <dsp:cNvSpPr/>
      </dsp:nvSpPr>
      <dsp:spPr>
        <a:xfrm>
          <a:off x="6624443" y="1948390"/>
          <a:ext cx="2894410" cy="140496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741" tIns="120440" rIns="114741" bIns="12044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Cambria" panose="02040503050406030204" pitchFamily="18" charset="0"/>
              <a:ea typeface="Cambria" panose="02040503050406030204" pitchFamily="18" charset="0"/>
            </a:rPr>
            <a:t>Role of Co – Observer</a:t>
          </a:r>
          <a:endParaRPr lang="en-US" sz="2000" kern="1200" dirty="0">
            <a:latin typeface="Cambria" panose="02040503050406030204" pitchFamily="18" charset="0"/>
            <a:ea typeface="Cambria" panose="02040503050406030204" pitchFamily="18" charset="0"/>
          </a:endParaRPr>
        </a:p>
      </dsp:txBody>
      <dsp:txXfrm>
        <a:off x="6624443" y="1948390"/>
        <a:ext cx="2894410" cy="1404962"/>
      </dsp:txXfrm>
    </dsp:sp>
    <dsp:sp modelId="{96751B97-6983-419F-8029-6823217A95A9}">
      <dsp:nvSpPr>
        <dsp:cNvPr id="0" name=""/>
        <dsp:cNvSpPr/>
      </dsp:nvSpPr>
      <dsp:spPr>
        <a:xfrm>
          <a:off x="3203901" y="4548683"/>
          <a:ext cx="507969" cy="91440"/>
        </a:xfrm>
        <a:custGeom>
          <a:avLst/>
          <a:gdLst/>
          <a:ahLst/>
          <a:cxnLst/>
          <a:rect l="0" t="0" r="0" b="0"/>
          <a:pathLst>
            <a:path>
              <a:moveTo>
                <a:pt x="0" y="45720"/>
              </a:moveTo>
              <a:lnTo>
                <a:pt x="507969" y="45720"/>
              </a:lnTo>
            </a:path>
          </a:pathLst>
        </a:custGeom>
        <a:noFill/>
        <a:ln w="9525" cap="flat" cmpd="sng" algn="ctr">
          <a:solidFill>
            <a:schemeClr val="accent3">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endParaRPr>
        </a:p>
      </dsp:txBody>
      <dsp:txXfrm>
        <a:off x="3444421" y="4591708"/>
        <a:ext cx="26928" cy="5390"/>
      </dsp:txXfrm>
    </dsp:sp>
    <dsp:sp modelId="{471F053F-B73B-484B-A197-FA2372BB66BE}">
      <dsp:nvSpPr>
        <dsp:cNvPr id="0" name=""/>
        <dsp:cNvSpPr/>
      </dsp:nvSpPr>
      <dsp:spPr>
        <a:xfrm>
          <a:off x="864096" y="3891922"/>
          <a:ext cx="2341604" cy="140496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741" tIns="120440" rIns="114741" bIns="12044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Cambria" panose="02040503050406030204" pitchFamily="18" charset="0"/>
              <a:ea typeface="Cambria" panose="02040503050406030204" pitchFamily="18" charset="0"/>
            </a:rPr>
            <a:t>District CCE User Role (Approve / Reject)</a:t>
          </a:r>
          <a:endParaRPr lang="en-US" sz="2000" kern="1200">
            <a:latin typeface="Cambria" panose="02040503050406030204" pitchFamily="18" charset="0"/>
            <a:ea typeface="Cambria" panose="02040503050406030204" pitchFamily="18" charset="0"/>
          </a:endParaRPr>
        </a:p>
      </dsp:txBody>
      <dsp:txXfrm>
        <a:off x="864096" y="3891922"/>
        <a:ext cx="2341604" cy="1404962"/>
      </dsp:txXfrm>
    </dsp:sp>
    <dsp:sp modelId="{E196DC45-5A41-4361-891B-C087611586B2}">
      <dsp:nvSpPr>
        <dsp:cNvPr id="0" name=""/>
        <dsp:cNvSpPr/>
      </dsp:nvSpPr>
      <dsp:spPr>
        <a:xfrm>
          <a:off x="6084074" y="4548683"/>
          <a:ext cx="507969" cy="91440"/>
        </a:xfrm>
        <a:custGeom>
          <a:avLst/>
          <a:gdLst/>
          <a:ahLst/>
          <a:cxnLst/>
          <a:rect l="0" t="0" r="0" b="0"/>
          <a:pathLst>
            <a:path>
              <a:moveTo>
                <a:pt x="0" y="45720"/>
              </a:moveTo>
              <a:lnTo>
                <a:pt x="507969"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endParaRPr>
        </a:p>
      </dsp:txBody>
      <dsp:txXfrm>
        <a:off x="6324595" y="4591708"/>
        <a:ext cx="26928" cy="5390"/>
      </dsp:txXfrm>
    </dsp:sp>
    <dsp:sp modelId="{7B87BC86-66D6-4B36-A695-BAB8E3CAD8B1}">
      <dsp:nvSpPr>
        <dsp:cNvPr id="0" name=""/>
        <dsp:cNvSpPr/>
      </dsp:nvSpPr>
      <dsp:spPr>
        <a:xfrm>
          <a:off x="3744270" y="3891922"/>
          <a:ext cx="2341604" cy="140496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741" tIns="120440" rIns="114741" bIns="120440" numCol="1" spcCol="1270" anchor="ctr" anchorCtr="0">
          <a:noAutofit/>
        </a:bodyPr>
        <a:lstStyle/>
        <a:p>
          <a:pPr marL="0" lvl="0" indent="0" algn="ctr" defTabSz="889000">
            <a:lnSpc>
              <a:spcPct val="90000"/>
            </a:lnSpc>
            <a:spcBef>
              <a:spcPct val="0"/>
            </a:spcBef>
            <a:spcAft>
              <a:spcPct val="35000"/>
            </a:spcAft>
            <a:buNone/>
          </a:pPr>
          <a:r>
            <a:rPr lang="en-US" sz="2000" b="1" i="0" kern="1200" baseline="0">
              <a:latin typeface="Cambria" panose="02040503050406030204" pitchFamily="18" charset="0"/>
              <a:ea typeface="Cambria" panose="02040503050406030204" pitchFamily="18" charset="0"/>
            </a:rPr>
            <a:t>CCE Report</a:t>
          </a:r>
          <a:endParaRPr lang="en-US" sz="2000" kern="1200" dirty="0">
            <a:latin typeface="Cambria" panose="02040503050406030204" pitchFamily="18" charset="0"/>
            <a:ea typeface="Cambria" panose="02040503050406030204" pitchFamily="18" charset="0"/>
          </a:endParaRPr>
        </a:p>
      </dsp:txBody>
      <dsp:txXfrm>
        <a:off x="3744270" y="3891922"/>
        <a:ext cx="2341604" cy="1404962"/>
      </dsp:txXfrm>
    </dsp:sp>
    <dsp:sp modelId="{A2554D9F-880E-488A-B58A-AA4CB9506C6E}">
      <dsp:nvSpPr>
        <dsp:cNvPr id="0" name=""/>
        <dsp:cNvSpPr/>
      </dsp:nvSpPr>
      <dsp:spPr>
        <a:xfrm>
          <a:off x="6624443" y="3891922"/>
          <a:ext cx="3038419" cy="140496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741" tIns="120440" rIns="114741" bIns="120440" numCol="1" spcCol="1270" anchor="ctr" anchorCtr="0">
          <a:noAutofit/>
        </a:bodyPr>
        <a:lstStyle/>
        <a:p>
          <a:pPr marL="0" lvl="0" indent="0" algn="l" defTabSz="889000">
            <a:lnSpc>
              <a:spcPct val="90000"/>
            </a:lnSpc>
            <a:spcBef>
              <a:spcPct val="0"/>
            </a:spcBef>
            <a:spcAft>
              <a:spcPct val="35000"/>
            </a:spcAft>
            <a:buNone/>
          </a:pPr>
          <a:r>
            <a:rPr lang="en-US" sz="2000" b="1" kern="1200">
              <a:ln w="0"/>
              <a:latin typeface="Cambria" panose="02040503050406030204" pitchFamily="18" charset="0"/>
              <a:ea typeface="Cambria" panose="02040503050406030204" pitchFamily="18" charset="0"/>
              <a:cs typeface="Times New Roman" panose="02020603050405020304" pitchFamily="18" charset="0"/>
            </a:rPr>
            <a:t>State wise status of Planned CCEs and CCEs uploaded using CCE Agri app during the year 2022-23</a:t>
          </a:r>
          <a:endParaRPr lang="en-US" sz="2000" b="1" kern="1200" dirty="0">
            <a:ln w="0"/>
            <a:latin typeface="Cambria" panose="02040503050406030204" pitchFamily="18" charset="0"/>
            <a:ea typeface="Cambria" panose="02040503050406030204" pitchFamily="18" charset="0"/>
            <a:cs typeface="Times New Roman" panose="02020603050405020304" pitchFamily="18" charset="0"/>
          </a:endParaRPr>
        </a:p>
      </dsp:txBody>
      <dsp:txXfrm>
        <a:off x="6624443" y="3891922"/>
        <a:ext cx="3038419" cy="140496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90A86947-D057-4A88-8AF8-271623639ACD}" type="datetimeFigureOut">
              <a:rPr lang="en-US" smtClean="0"/>
              <a:pPr/>
              <a:t>8/11/2025</a:t>
            </a:fld>
            <a:endParaRPr lang="en-US"/>
          </a:p>
        </p:txBody>
      </p:sp>
      <p:sp>
        <p:nvSpPr>
          <p:cNvPr id="4" name="Slide Image Placeholder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9438AB01-36EF-4FB2-82DE-A98329DCD65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13A1762-B15E-4295-AA34-55CB5E5EB2BF}" type="slidenum">
              <a:rPr lang="en-IN" smtClean="0"/>
              <a:t>1</a:t>
            </a:fld>
            <a:endParaRPr lang="en-IN"/>
          </a:p>
        </p:txBody>
      </p:sp>
      <p:sp>
        <p:nvSpPr>
          <p:cNvPr id="5" name="Footer Placeholder 4">
            <a:extLst>
              <a:ext uri="{FF2B5EF4-FFF2-40B4-BE49-F238E27FC236}">
                <a16:creationId xmlns:a16="http://schemas.microsoft.com/office/drawing/2014/main" id="{09A1C9B5-351F-4EE3-A13F-9A0DAAD541E3}"/>
              </a:ext>
            </a:extLst>
          </p:cNvPr>
          <p:cNvSpPr>
            <a:spLocks noGrp="1"/>
          </p:cNvSpPr>
          <p:nvPr>
            <p:ph type="ftr" sz="quarter" idx="4"/>
          </p:nvPr>
        </p:nvSpPr>
        <p:spPr/>
        <p:txBody>
          <a:bodyPr/>
          <a:lstStyle/>
          <a:p>
            <a:r>
              <a:rPr lang="en-IN"/>
              <a:t>CCE Agri app</a:t>
            </a:r>
          </a:p>
        </p:txBody>
      </p:sp>
    </p:spTree>
    <p:extLst>
      <p:ext uri="{BB962C8B-B14F-4D97-AF65-F5344CB8AC3E}">
        <p14:creationId xmlns:p14="http://schemas.microsoft.com/office/powerpoint/2010/main" val="1879160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438AB01-36EF-4FB2-82DE-A98329DCD65E}" type="slidenum">
              <a:rPr lang="en-US" smtClean="0"/>
              <a:pPr/>
              <a:t>24</a:t>
            </a:fld>
            <a:endParaRPr lang="en-US"/>
          </a:p>
        </p:txBody>
      </p:sp>
    </p:spTree>
    <p:extLst>
      <p:ext uri="{BB962C8B-B14F-4D97-AF65-F5344CB8AC3E}">
        <p14:creationId xmlns:p14="http://schemas.microsoft.com/office/powerpoint/2010/main" val="1925050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D47B57C-1086-4E42-97D6-7A693B12879E}"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A5AD0-4189-417E-9F34-D7A1F6BFEA5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AE3434-44F5-4B99-89EC-7B318C4B31EC}"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A5AD0-4189-417E-9F34-D7A1F6BFEA5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D336C-AD28-467E-BE76-3C459D495D51}"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A5AD0-4189-417E-9F34-D7A1F6BFEA5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6F3913D-CBA3-48F2-95E2-3271AB3595F2}"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A5AD0-4189-417E-9F34-D7A1F6BFEA5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500139-519C-4470-8B58-F13D8D50C5BB}" type="datetime1">
              <a:rPr lang="en-US" smtClean="0"/>
              <a:t>8/11/2025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0A5AD0-4189-417E-9F34-D7A1F6BFEA5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14028B-C86A-473F-91D0-3E505D639855}" type="datetime1">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A5AD0-4189-417E-9F34-D7A1F6BFEA5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2451E3-FC50-4749-B509-30B96BD131C2}" type="datetime1">
              <a:rPr lang="en-US" smtClean="0"/>
              <a:t>8/11/2025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0A5AD0-4189-417E-9F34-D7A1F6BFEA5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3DB9B5-BAC5-4CD9-AFD9-107C325503E9}" type="datetime1">
              <a:rPr lang="en-US" smtClean="0"/>
              <a:t>8/11/2025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0A5AD0-4189-417E-9F34-D7A1F6BFEA5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5FA74-3BCE-477B-8F34-0C3BF1913E82}" type="datetime1">
              <a:rPr lang="en-US" smtClean="0"/>
              <a:t>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0A5AD0-4189-417E-9F34-D7A1F6BFEA5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2B2F1-DCC5-4329-9E6D-D8058ED508AC}" type="datetime1">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A5AD0-4189-417E-9F34-D7A1F6BFEA5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DE80322-8622-47F6-87CB-29B340F80A7B}" type="datetime1">
              <a:rPr lang="en-US" smtClean="0"/>
              <a:t>8/11/2025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0A5AD0-4189-417E-9F34-D7A1F6BFEA5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99A83-C0C3-45ED-8C11-4E9AE3AD880B}" type="datetime1">
              <a:rPr lang="en-US" smtClean="0"/>
              <a:t>8/11/2025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0A5AD0-4189-417E-9F34-D7A1F6BFEA5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sv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6.jp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6.jp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76.pn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84.jpe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2.png"/><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98.pn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7.png"/><Relationship Id="rId7" Type="http://schemas.openxmlformats.org/officeDocument/2006/relationships/image" Target="../media/image102.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48.sv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05.jp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107.png"/><Relationship Id="rId4" Type="http://schemas.openxmlformats.org/officeDocument/2006/relationships/image" Target="../media/image48.sv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2.png"/><Relationship Id="rId7" Type="http://schemas.openxmlformats.org/officeDocument/2006/relationships/image" Target="../media/image48.sv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14.png"/><Relationship Id="rId4" Type="http://schemas.openxmlformats.org/officeDocument/2006/relationships/image" Target="../media/image113.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48.sv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48.sv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BA4AD94-20A9-40E5-A1B3-1043C271B9D6}"/>
              </a:ext>
            </a:extLst>
          </p:cNvPr>
          <p:cNvSpPr txBox="1">
            <a:spLocks/>
          </p:cNvSpPr>
          <p:nvPr/>
        </p:nvSpPr>
        <p:spPr>
          <a:xfrm>
            <a:off x="4494414" y="1263533"/>
            <a:ext cx="7578250" cy="150550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US" sz="3200" b="1" dirty="0">
                <a:solidFill>
                  <a:srgbClr val="0070C0"/>
                </a:solidFill>
                <a:latin typeface="Times New Roman" panose="02020603050405020304" pitchFamily="18" charset="0"/>
                <a:cs typeface="Times New Roman" panose="02020603050405020304" pitchFamily="18" charset="0"/>
              </a:rPr>
              <a:t>Crop Cutting Experiment (CCE) Agri app </a:t>
            </a:r>
            <a:r>
              <a:rPr lang="en-US" sz="3200" b="1" dirty="0">
                <a:solidFill>
                  <a:schemeClr val="accent1"/>
                </a:solidFill>
                <a:latin typeface="Cambria" pitchFamily="18" charset="0"/>
                <a:ea typeface="Cambria" pitchFamily="18" charset="0"/>
              </a:rPr>
              <a:t>Version 1.3.55</a:t>
            </a:r>
          </a:p>
          <a:p>
            <a:pPr>
              <a:spcAft>
                <a:spcPts val="600"/>
              </a:spcAft>
            </a:pPr>
            <a:r>
              <a:rPr lang="en-US" sz="3200" b="1" dirty="0">
                <a:solidFill>
                  <a:srgbClr val="0070C0"/>
                </a:solidFill>
                <a:latin typeface="Times New Roman" panose="02020603050405020304" pitchFamily="18" charset="0"/>
                <a:cs typeface="Times New Roman" panose="02020603050405020304" pitchFamily="18" charset="0"/>
              </a:rPr>
              <a:t>- User Guide</a:t>
            </a:r>
          </a:p>
        </p:txBody>
      </p:sp>
      <p:sp>
        <p:nvSpPr>
          <p:cNvPr id="6" name="Subtitle 2">
            <a:extLst>
              <a:ext uri="{FF2B5EF4-FFF2-40B4-BE49-F238E27FC236}">
                <a16:creationId xmlns:a16="http://schemas.microsoft.com/office/drawing/2014/main" id="{CADEDB66-4EB8-48E3-9DB2-A3D3ADD5B1E1}"/>
              </a:ext>
            </a:extLst>
          </p:cNvPr>
          <p:cNvSpPr>
            <a:spLocks noGrp="1"/>
          </p:cNvSpPr>
          <p:nvPr>
            <p:ph type="subTitle" idx="1"/>
          </p:nvPr>
        </p:nvSpPr>
        <p:spPr>
          <a:xfrm>
            <a:off x="4758252" y="3023239"/>
            <a:ext cx="7177181" cy="2326158"/>
          </a:xfrm>
        </p:spPr>
        <p:txBody>
          <a:bodyPr vert="horz" lIns="91440" tIns="45720" rIns="91440" bIns="45720" rtlCol="0">
            <a:normAutofit fontScale="85000" lnSpcReduction="20000"/>
          </a:bodyPr>
          <a:lstStyle/>
          <a:p>
            <a:pPr algn="ctr">
              <a:lnSpc>
                <a:spcPct val="100000"/>
              </a:lnSpc>
              <a:spcBef>
                <a:spcPts val="0"/>
              </a:spcBef>
            </a:pPr>
            <a:r>
              <a:rPr lang="en-US" sz="3300" b="1" dirty="0">
                <a:solidFill>
                  <a:srgbClr val="00B050"/>
                </a:solidFill>
                <a:latin typeface="Times New Roman" panose="02020603050405020304" pitchFamily="18" charset="0"/>
                <a:cs typeface="Times New Roman" panose="02020603050405020304" pitchFamily="18" charset="0"/>
              </a:rPr>
              <a:t>Pradhan Mantri Fasal Bima Yojana (PMFBY)</a:t>
            </a:r>
          </a:p>
          <a:p>
            <a:pPr algn="ctr">
              <a:lnSpc>
                <a:spcPct val="100000"/>
              </a:lnSpc>
              <a:spcBef>
                <a:spcPts val="0"/>
              </a:spcBef>
            </a:pPr>
            <a:endParaRPr lang="en-US" sz="2800" b="1" dirty="0">
              <a:solidFill>
                <a:srgbClr val="00B050"/>
              </a:solidFill>
              <a:latin typeface="Times New Roman" panose="02020603050405020304" pitchFamily="18" charset="0"/>
              <a:cs typeface="Times New Roman" panose="02020603050405020304" pitchFamily="18" charset="0"/>
            </a:endParaRPr>
          </a:p>
          <a:p>
            <a:pPr algn="ctr">
              <a:lnSpc>
                <a:spcPct val="100000"/>
              </a:lnSpc>
              <a:spcBef>
                <a:spcPts val="0"/>
              </a:spcBef>
            </a:pPr>
            <a:endParaRPr lang="en-US" sz="2800" b="1" dirty="0">
              <a:solidFill>
                <a:srgbClr val="00B050"/>
              </a:solidFill>
              <a:latin typeface="Times New Roman" panose="02020603050405020304" pitchFamily="18" charset="0"/>
              <a:cs typeface="Times New Roman" panose="02020603050405020304" pitchFamily="18" charset="0"/>
            </a:endParaRPr>
          </a:p>
          <a:p>
            <a:pPr algn="ctr">
              <a:lnSpc>
                <a:spcPct val="100000"/>
              </a:lnSpc>
              <a:spcBef>
                <a:spcPts val="0"/>
              </a:spcBef>
            </a:pPr>
            <a:r>
              <a:rPr lang="en-US" sz="2000" b="1" dirty="0">
                <a:solidFill>
                  <a:schemeClr val="tx1"/>
                </a:solidFill>
                <a:latin typeface="Times New Roman" panose="02020603050405020304" pitchFamily="18" charset="0"/>
                <a:cs typeface="Times New Roman" panose="02020603050405020304" pitchFamily="18" charset="0"/>
              </a:rPr>
              <a:t>Department of Agriculture and Farmers Welfare,</a:t>
            </a:r>
          </a:p>
          <a:p>
            <a:pPr algn="ctr">
              <a:lnSpc>
                <a:spcPct val="100000"/>
              </a:lnSpc>
              <a:spcBef>
                <a:spcPts val="0"/>
              </a:spcBef>
            </a:pPr>
            <a:r>
              <a:rPr lang="en-US" sz="2000" b="1" dirty="0">
                <a:solidFill>
                  <a:schemeClr val="tx1"/>
                </a:solidFill>
                <a:latin typeface="Times New Roman" panose="02020603050405020304" pitchFamily="18" charset="0"/>
                <a:cs typeface="Times New Roman" panose="02020603050405020304" pitchFamily="18" charset="0"/>
              </a:rPr>
              <a:t>Ministry of Agriculture and Farmers Welfare,</a:t>
            </a:r>
          </a:p>
          <a:p>
            <a:pPr algn="ctr">
              <a:lnSpc>
                <a:spcPct val="100000"/>
              </a:lnSpc>
              <a:spcBef>
                <a:spcPts val="0"/>
              </a:spcBef>
            </a:pPr>
            <a:r>
              <a:rPr lang="en-US" sz="2000" b="1" dirty="0">
                <a:solidFill>
                  <a:schemeClr val="tx1"/>
                </a:solidFill>
                <a:latin typeface="Times New Roman" panose="02020603050405020304" pitchFamily="18" charset="0"/>
                <a:cs typeface="Times New Roman" panose="02020603050405020304" pitchFamily="18" charset="0"/>
              </a:rPr>
              <a:t>Government of India</a:t>
            </a:r>
          </a:p>
          <a:p>
            <a:pPr algn="ctr">
              <a:lnSpc>
                <a:spcPct val="100000"/>
              </a:lnSpc>
              <a:spcBef>
                <a:spcPts val="0"/>
              </a:spcBef>
            </a:pPr>
            <a:r>
              <a:rPr lang="en-US" sz="2000" b="1" dirty="0">
                <a:solidFill>
                  <a:schemeClr val="tx1"/>
                </a:solidFill>
                <a:latin typeface="Times New Roman" panose="02020603050405020304" pitchFamily="18" charset="0"/>
                <a:cs typeface="Times New Roman" panose="02020603050405020304" pitchFamily="18" charset="0"/>
              </a:rPr>
              <a:t>New Delhi</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692696"/>
            <a:ext cx="3816424" cy="5495284"/>
          </a:xfrm>
          <a:prstGeom prst="rect">
            <a:avLst/>
          </a:prstGeom>
        </p:spPr>
      </p:pic>
    </p:spTree>
    <p:extLst>
      <p:ext uri="{BB962C8B-B14F-4D97-AF65-F5344CB8AC3E}">
        <p14:creationId xmlns:p14="http://schemas.microsoft.com/office/powerpoint/2010/main" val="756452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2"/>
          <p:cNvPicPr>
            <a:picLocks noChangeAspect="1" noChangeArrowheads="1"/>
          </p:cNvPicPr>
          <p:nvPr/>
        </p:nvPicPr>
        <p:blipFill>
          <a:blip r:embed="rId2"/>
          <a:srcRect/>
          <a:stretch>
            <a:fillRect/>
          </a:stretch>
        </p:blipFill>
        <p:spPr bwMode="auto">
          <a:xfrm>
            <a:off x="2329528" y="917496"/>
            <a:ext cx="3177872" cy="4807222"/>
          </a:xfrm>
          <a:prstGeom prst="roundRect">
            <a:avLst>
              <a:gd name="adj" fmla="val 16667"/>
            </a:avLst>
          </a:prstGeom>
          <a:ln>
            <a:noFill/>
          </a:ln>
          <a:effectLst>
            <a:outerShdw blurRad="76200" dist="38100" dir="7800000" algn="tl" rotWithShape="0">
              <a:srgbClr val="000000">
                <a:alpha val="40000"/>
              </a:srgbClr>
            </a:outerShdw>
          </a:effectLst>
        </p:spPr>
      </p:pic>
      <p:sp>
        <p:nvSpPr>
          <p:cNvPr id="5" name="Left Arrow 4"/>
          <p:cNvSpPr/>
          <p:nvPr/>
        </p:nvSpPr>
        <p:spPr>
          <a:xfrm rot="5400000">
            <a:off x="3650739" y="4884857"/>
            <a:ext cx="535450" cy="360040"/>
          </a:xfrm>
          <a:prstGeom prst="leftArrow">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0" name="Picture 13"/>
          <p:cNvPicPr>
            <a:picLocks noChangeAspect="1" noChangeArrowheads="1"/>
          </p:cNvPicPr>
          <p:nvPr/>
        </p:nvPicPr>
        <p:blipFill>
          <a:blip r:embed="rId3"/>
          <a:stretch>
            <a:fillRect/>
          </a:stretch>
        </p:blipFill>
        <p:spPr bwMode="auto">
          <a:xfrm>
            <a:off x="6564700" y="854264"/>
            <a:ext cx="2844800" cy="4807222"/>
          </a:xfrm>
          <a:prstGeom prst="roundRect">
            <a:avLst>
              <a:gd name="adj" fmla="val 16667"/>
            </a:avLst>
          </a:prstGeom>
          <a:ln>
            <a:noFill/>
          </a:ln>
          <a:effectLst>
            <a:outerShdw blurRad="76200" dist="38100" dir="7800000" algn="tl" rotWithShape="0">
              <a:srgbClr val="000000">
                <a:alpha val="40000"/>
              </a:srgbClr>
            </a:outerShdw>
          </a:effectLst>
        </p:spPr>
      </p:pic>
      <p:sp>
        <p:nvSpPr>
          <p:cNvPr id="12" name="TextBox 11"/>
          <p:cNvSpPr txBox="1"/>
          <p:nvPr/>
        </p:nvSpPr>
        <p:spPr>
          <a:xfrm>
            <a:off x="2522085" y="5869940"/>
            <a:ext cx="2304256" cy="523220"/>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Click on change language to switch the language</a:t>
            </a:r>
          </a:p>
        </p:txBody>
      </p:sp>
      <p:sp>
        <p:nvSpPr>
          <p:cNvPr id="13" name="TextBox 12"/>
          <p:cNvSpPr txBox="1"/>
          <p:nvPr/>
        </p:nvSpPr>
        <p:spPr>
          <a:xfrm>
            <a:off x="6996100" y="5853650"/>
            <a:ext cx="2144714" cy="523220"/>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Click apply button to change the language</a:t>
            </a:r>
          </a:p>
        </p:txBody>
      </p:sp>
      <p:sp>
        <p:nvSpPr>
          <p:cNvPr id="14" name="Left Arrow 13"/>
          <p:cNvSpPr/>
          <p:nvPr/>
        </p:nvSpPr>
        <p:spPr>
          <a:xfrm rot="5400000">
            <a:off x="6728375" y="2364577"/>
            <a:ext cx="535450" cy="360040"/>
          </a:xfrm>
          <a:prstGeom prst="leftArrow">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70A5AD0-4189-417E-9F34-D7A1F6BFEA59}" type="slidenum">
              <a:rPr lang="en-US" smtClean="0"/>
              <a:pPr/>
              <a:t>10</a:t>
            </a:fld>
            <a:endParaRPr lang="en-US"/>
          </a:p>
        </p:txBody>
      </p:sp>
      <p:sp>
        <p:nvSpPr>
          <p:cNvPr id="2" name="Date Placeholder 1"/>
          <p:cNvSpPr>
            <a:spLocks noGrp="1"/>
          </p:cNvSpPr>
          <p:nvPr>
            <p:ph type="dt" sz="half" idx="10"/>
          </p:nvPr>
        </p:nvSpPr>
        <p:spPr/>
        <p:txBody>
          <a:bodyPr/>
          <a:lstStyle/>
          <a:p>
            <a:fld id="{7C474427-CA08-42D6-B77B-231323FE296A}" type="datetime1">
              <a:rPr lang="en-US" smtClean="0"/>
              <a:t>8/11/2025</a:t>
            </a:fld>
            <a:endParaRPr lang="en-US"/>
          </a:p>
        </p:txBody>
      </p:sp>
      <p:pic>
        <p:nvPicPr>
          <p:cNvPr id="16" name="Picture 15"/>
          <p:cNvPicPr>
            <a:picLocks noChangeAspect="1"/>
          </p:cNvPicPr>
          <p:nvPr/>
        </p:nvPicPr>
        <p:blipFill>
          <a:blip r:embed="rId4"/>
          <a:stretch>
            <a:fillRect/>
          </a:stretch>
        </p:blipFill>
        <p:spPr>
          <a:xfrm>
            <a:off x="10848528" y="-17487"/>
            <a:ext cx="1447461" cy="1087604"/>
          </a:xfrm>
          <a:prstGeom prst="rect">
            <a:avLst/>
          </a:prstGeom>
        </p:spPr>
      </p:pic>
      <p:grpSp>
        <p:nvGrpSpPr>
          <p:cNvPr id="17" name="Group 16"/>
          <p:cNvGrpSpPr/>
          <p:nvPr/>
        </p:nvGrpSpPr>
        <p:grpSpPr>
          <a:xfrm>
            <a:off x="1486533" y="329819"/>
            <a:ext cx="9218933" cy="417257"/>
            <a:chOff x="0" y="651066"/>
            <a:chExt cx="9218933" cy="491399"/>
          </a:xfrm>
          <a:solidFill>
            <a:schemeClr val="accent5">
              <a:lumMod val="75000"/>
            </a:schemeClr>
          </a:solidFill>
        </p:grpSpPr>
        <p:sp>
          <p:nvSpPr>
            <p:cNvPr id="18" name="Rounded Rectangle 17"/>
            <p:cNvSpPr/>
            <p:nvPr/>
          </p:nvSpPr>
          <p:spPr>
            <a:xfrm>
              <a:off x="0" y="651066"/>
              <a:ext cx="9218933" cy="491399"/>
            </a:xfrm>
            <a:prstGeom prst="roundRect">
              <a:avLst/>
            </a:prstGeom>
            <a:grpFill/>
          </p:spPr>
          <p:style>
            <a:lnRef idx="2">
              <a:schemeClr val="lt1">
                <a:hueOff val="0"/>
                <a:satOff val="0"/>
                <a:lumOff val="0"/>
                <a:alphaOff val="0"/>
              </a:schemeClr>
            </a:lnRef>
            <a:fillRef idx="1">
              <a:schemeClr val="accent5">
                <a:hueOff val="-1419125"/>
                <a:satOff val="5687"/>
                <a:lumOff val="1233"/>
                <a:alphaOff val="0"/>
              </a:schemeClr>
            </a:fillRef>
            <a:effectRef idx="0">
              <a:schemeClr val="accent5">
                <a:hueOff val="-1419125"/>
                <a:satOff val="5687"/>
                <a:lumOff val="1233"/>
                <a:alphaOff val="0"/>
              </a:schemeClr>
            </a:effectRef>
            <a:fontRef idx="minor">
              <a:schemeClr val="lt1"/>
            </a:fontRef>
          </p:style>
          <p:txBody>
            <a:bodyPr/>
            <a:lstStyle/>
            <a:p>
              <a:endParaRPr lang="en-IN">
                <a:solidFill>
                  <a:schemeClr val="bg1"/>
                </a:solidFill>
              </a:endParaRPr>
            </a:p>
          </p:txBody>
        </p:sp>
        <p:sp>
          <p:nvSpPr>
            <p:cNvPr id="19" name="Rounded Rectangle 4"/>
            <p:cNvSpPr txBox="1"/>
            <p:nvPr/>
          </p:nvSpPr>
          <p:spPr>
            <a:xfrm>
              <a:off x="47976" y="651066"/>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dirty="0">
                  <a:solidFill>
                    <a:schemeClr val="bg1"/>
                  </a:solidFill>
                  <a:latin typeface="Cambria" panose="02040503050406030204" pitchFamily="18" charset="0"/>
                  <a:ea typeface="Cambria" panose="02040503050406030204" pitchFamily="18" charset="0"/>
                </a:rPr>
                <a:t>Change Language of CCE APP</a:t>
              </a:r>
              <a:endParaRPr lang="en-US" sz="2100" kern="1200"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3366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70A5AD0-4189-417E-9F34-D7A1F6BFEA59}" type="slidenum">
              <a:rPr lang="en-US" smtClean="0"/>
              <a:pPr/>
              <a:t>11</a:t>
            </a:fld>
            <a:endParaRPr lang="en-US"/>
          </a:p>
        </p:txBody>
      </p:sp>
      <p:sp>
        <p:nvSpPr>
          <p:cNvPr id="5" name="Date Placeholder 4"/>
          <p:cNvSpPr>
            <a:spLocks noGrp="1"/>
          </p:cNvSpPr>
          <p:nvPr>
            <p:ph type="dt" sz="half" idx="10"/>
          </p:nvPr>
        </p:nvSpPr>
        <p:spPr/>
        <p:txBody>
          <a:bodyPr/>
          <a:lstStyle/>
          <a:p>
            <a:fld id="{783E40FF-1FDB-457F-946F-6D5305C6DAD2}" type="datetime1">
              <a:rPr lang="en-US" smtClean="0"/>
              <a:t>8/11/2025</a:t>
            </a:fld>
            <a:endParaRPr lang="en-US"/>
          </a:p>
        </p:txBody>
      </p:sp>
      <p:grpSp>
        <p:nvGrpSpPr>
          <p:cNvPr id="8" name="Group 7"/>
          <p:cNvGrpSpPr/>
          <p:nvPr/>
        </p:nvGrpSpPr>
        <p:grpSpPr>
          <a:xfrm>
            <a:off x="1486533" y="3183300"/>
            <a:ext cx="9218933" cy="491399"/>
            <a:chOff x="0" y="1202946"/>
            <a:chExt cx="9218933" cy="491399"/>
          </a:xfrm>
          <a:solidFill>
            <a:schemeClr val="accent5">
              <a:lumMod val="75000"/>
            </a:schemeClr>
          </a:solidFill>
        </p:grpSpPr>
        <p:sp>
          <p:nvSpPr>
            <p:cNvPr id="9" name="Rounded Rectangle 8"/>
            <p:cNvSpPr/>
            <p:nvPr/>
          </p:nvSpPr>
          <p:spPr>
            <a:xfrm>
              <a:off x="0" y="1202946"/>
              <a:ext cx="9218933" cy="491399"/>
            </a:xfrm>
            <a:prstGeom prst="roundRect">
              <a:avLst/>
            </a:prstGeom>
            <a:grpFill/>
          </p:spPr>
          <p:style>
            <a:lnRef idx="2">
              <a:schemeClr val="lt1">
                <a:hueOff val="0"/>
                <a:satOff val="0"/>
                <a:lumOff val="0"/>
                <a:alphaOff val="0"/>
              </a:schemeClr>
            </a:lnRef>
            <a:fillRef idx="1">
              <a:schemeClr val="accent5">
                <a:hueOff val="-2838251"/>
                <a:satOff val="11375"/>
                <a:lumOff val="2465"/>
                <a:alphaOff val="0"/>
              </a:schemeClr>
            </a:fillRef>
            <a:effectRef idx="0">
              <a:schemeClr val="accent5">
                <a:hueOff val="-2838251"/>
                <a:satOff val="11375"/>
                <a:lumOff val="2465"/>
                <a:alphaOff val="0"/>
              </a:schemeClr>
            </a:effectRef>
            <a:fontRef idx="minor">
              <a:schemeClr val="lt1"/>
            </a:fontRef>
          </p:style>
          <p:txBody>
            <a:bodyPr/>
            <a:lstStyle/>
            <a:p>
              <a:pPr algn="ctr"/>
              <a:endParaRPr lang="en-IN" sz="3200">
                <a:solidFill>
                  <a:schemeClr val="bg1"/>
                </a:solidFill>
              </a:endParaRPr>
            </a:p>
          </p:txBody>
        </p:sp>
        <p:sp>
          <p:nvSpPr>
            <p:cNvPr id="10" name="Rounded Rectangle 4"/>
            <p:cNvSpPr txBox="1"/>
            <p:nvPr/>
          </p:nvSpPr>
          <p:spPr>
            <a:xfrm>
              <a:off x="23988" y="122693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3200" b="1" i="0" kern="1200" baseline="0">
                  <a:solidFill>
                    <a:schemeClr val="bg1"/>
                  </a:solidFill>
                  <a:latin typeface="Cambria" panose="02040503050406030204" pitchFamily="18" charset="0"/>
                  <a:ea typeface="Cambria" panose="02040503050406030204" pitchFamily="18" charset="0"/>
                </a:rPr>
                <a:t>Registration of  User’s</a:t>
              </a:r>
              <a:endParaRPr lang="en-US" sz="32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888445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1"/>
          <p:cNvPicPr>
            <a:picLocks noChangeAspect="1" noChangeArrowheads="1"/>
          </p:cNvPicPr>
          <p:nvPr/>
        </p:nvPicPr>
        <p:blipFill>
          <a:blip r:embed="rId2"/>
          <a:srcRect/>
          <a:stretch>
            <a:fillRect/>
          </a:stretch>
        </p:blipFill>
        <p:spPr bwMode="auto">
          <a:xfrm>
            <a:off x="1170351" y="885969"/>
            <a:ext cx="3030347" cy="5133025"/>
          </a:xfrm>
          <a:prstGeom prst="roundRect">
            <a:avLst>
              <a:gd name="adj" fmla="val 16667"/>
            </a:avLst>
          </a:prstGeom>
          <a:ln>
            <a:solidFill>
              <a:schemeClr val="tx1"/>
            </a:solidFill>
          </a:ln>
          <a:effectLst>
            <a:outerShdw blurRad="76200" dist="38100" dir="7800000" algn="tl" rotWithShape="0">
              <a:srgbClr val="000000">
                <a:alpha val="40000"/>
              </a:srgbClr>
            </a:outerShdw>
          </a:effectLst>
        </p:spPr>
      </p:pic>
      <p:pic>
        <p:nvPicPr>
          <p:cNvPr id="16" name="Picture 18"/>
          <p:cNvPicPr>
            <a:picLocks noChangeAspect="1" noChangeArrowheads="1"/>
          </p:cNvPicPr>
          <p:nvPr/>
        </p:nvPicPr>
        <p:blipFill>
          <a:blip r:embed="rId3" cstate="print"/>
          <a:srcRect/>
          <a:stretch>
            <a:fillRect/>
          </a:stretch>
        </p:blipFill>
        <p:spPr bwMode="auto">
          <a:xfrm>
            <a:off x="4559640" y="911218"/>
            <a:ext cx="3009812" cy="5079406"/>
          </a:xfrm>
          <a:prstGeom prst="roundRect">
            <a:avLst>
              <a:gd name="adj" fmla="val 16667"/>
            </a:avLst>
          </a:prstGeom>
          <a:ln>
            <a:solidFill>
              <a:schemeClr val="tx1"/>
            </a:solidFill>
          </a:ln>
          <a:effectLst>
            <a:outerShdw blurRad="76200" dist="38100" dir="7800000" algn="tl" rotWithShape="0">
              <a:srgbClr val="000000">
                <a:alpha val="40000"/>
              </a:srgbClr>
            </a:outerShdw>
          </a:effectLst>
        </p:spPr>
      </p:pic>
      <p:sp>
        <p:nvSpPr>
          <p:cNvPr id="18" name="Left Arrow 17"/>
          <p:cNvSpPr/>
          <p:nvPr/>
        </p:nvSpPr>
        <p:spPr>
          <a:xfrm rot="5400000">
            <a:off x="3186675" y="4452809"/>
            <a:ext cx="535450" cy="360040"/>
          </a:xfrm>
          <a:prstGeom prst="leftArrow">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9" name="Left Arrow 18"/>
          <p:cNvSpPr/>
          <p:nvPr/>
        </p:nvSpPr>
        <p:spPr>
          <a:xfrm rot="5400000">
            <a:off x="6037734" y="5226643"/>
            <a:ext cx="535450" cy="360040"/>
          </a:xfrm>
          <a:prstGeom prst="leftArrow">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0" name="TextBox 19"/>
          <p:cNvSpPr txBox="1"/>
          <p:nvPr/>
        </p:nvSpPr>
        <p:spPr>
          <a:xfrm>
            <a:off x="1597830" y="6088067"/>
            <a:ext cx="2800020" cy="307777"/>
          </a:xfrm>
          <a:prstGeom prst="rect">
            <a:avLst/>
          </a:prstGeom>
          <a:noFill/>
        </p:spPr>
        <p:txBody>
          <a:bodyPr wrap="square" rtlCol="0">
            <a:spAutoFit/>
          </a:bodyPr>
          <a:lstStyle/>
          <a:p>
            <a:r>
              <a:rPr lang="en-US" sz="1400" b="1" dirty="0">
                <a:latin typeface="Cambria" panose="02040503050406030204" pitchFamily="18" charset="0"/>
                <a:ea typeface="Cambria" panose="02040503050406030204" pitchFamily="18" charset="0"/>
              </a:rPr>
              <a:t>Click on register button</a:t>
            </a:r>
          </a:p>
        </p:txBody>
      </p:sp>
      <p:sp>
        <p:nvSpPr>
          <p:cNvPr id="22" name="TextBox 21"/>
          <p:cNvSpPr txBox="1"/>
          <p:nvPr/>
        </p:nvSpPr>
        <p:spPr>
          <a:xfrm>
            <a:off x="5499884" y="6087743"/>
            <a:ext cx="1114921" cy="307777"/>
          </a:xfrm>
          <a:prstGeom prst="rect">
            <a:avLst/>
          </a:prstGeom>
          <a:noFill/>
        </p:spPr>
        <p:txBody>
          <a:bodyPr wrap="none" rtlCol="0">
            <a:spAutoFit/>
          </a:bodyPr>
          <a:lstStyle/>
          <a:p>
            <a:r>
              <a:rPr lang="en-US" sz="1400" b="1" dirty="0">
                <a:latin typeface="Cambria" panose="02040503050406030204" pitchFamily="18" charset="0"/>
                <a:ea typeface="Cambria" panose="02040503050406030204" pitchFamily="18" charset="0"/>
              </a:rPr>
              <a:t>Select state</a:t>
            </a:r>
          </a:p>
        </p:txBody>
      </p:sp>
      <p:pic>
        <p:nvPicPr>
          <p:cNvPr id="14" name="Picture 2" descr="C:\Users\intel\Desktop\WhatsApp Image 2023-09-21 at 6.32.41 PM.jpeg"/>
          <p:cNvPicPr>
            <a:picLocks noChangeAspect="1" noChangeArrowheads="1"/>
          </p:cNvPicPr>
          <p:nvPr/>
        </p:nvPicPr>
        <p:blipFill>
          <a:blip r:embed="rId4"/>
          <a:srcRect/>
          <a:stretch>
            <a:fillRect/>
          </a:stretch>
        </p:blipFill>
        <p:spPr bwMode="auto">
          <a:xfrm>
            <a:off x="8082507" y="922385"/>
            <a:ext cx="2927981" cy="5079406"/>
          </a:xfrm>
          <a:prstGeom prst="roundRect">
            <a:avLst>
              <a:gd name="adj" fmla="val 16667"/>
            </a:avLst>
          </a:prstGeom>
          <a:ln>
            <a:solidFill>
              <a:schemeClr val="tx1"/>
            </a:solidFill>
          </a:ln>
          <a:effectLst>
            <a:outerShdw blurRad="76200" dist="38100" dir="7800000" algn="tl" rotWithShape="0">
              <a:srgbClr val="000000">
                <a:alpha val="40000"/>
              </a:srgbClr>
            </a:outerShdw>
          </a:effectLst>
        </p:spPr>
      </p:pic>
      <p:sp>
        <p:nvSpPr>
          <p:cNvPr id="17" name="Left Arrow 16"/>
          <p:cNvSpPr/>
          <p:nvPr/>
        </p:nvSpPr>
        <p:spPr>
          <a:xfrm rot="5400000">
            <a:off x="9331916" y="3915232"/>
            <a:ext cx="602338" cy="38671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3" name="TextBox 22"/>
          <p:cNvSpPr txBox="1"/>
          <p:nvPr/>
        </p:nvSpPr>
        <p:spPr>
          <a:xfrm>
            <a:off x="8831761" y="6048574"/>
            <a:ext cx="1602647" cy="307777"/>
          </a:xfrm>
          <a:prstGeom prst="rect">
            <a:avLst/>
          </a:prstGeom>
          <a:noFill/>
        </p:spPr>
        <p:txBody>
          <a:bodyPr wrap="square" rtlCol="0">
            <a:spAutoFit/>
          </a:bodyPr>
          <a:lstStyle/>
          <a:p>
            <a:r>
              <a:rPr lang="en-US" sz="1400" b="1" dirty="0">
                <a:latin typeface="Cambria" panose="02040503050406030204" pitchFamily="18" charset="0"/>
                <a:ea typeface="Cambria" panose="02040503050406030204" pitchFamily="18" charset="0"/>
              </a:rPr>
              <a:t>Select user type</a:t>
            </a:r>
          </a:p>
        </p:txBody>
      </p:sp>
      <p:sp>
        <p:nvSpPr>
          <p:cNvPr id="3" name="Slide Number Placeholder 2"/>
          <p:cNvSpPr>
            <a:spLocks noGrp="1"/>
          </p:cNvSpPr>
          <p:nvPr>
            <p:ph type="sldNum" sz="quarter" idx="12"/>
          </p:nvPr>
        </p:nvSpPr>
        <p:spPr/>
        <p:txBody>
          <a:bodyPr/>
          <a:lstStyle/>
          <a:p>
            <a:fld id="{A70A5AD0-4189-417E-9F34-D7A1F6BFEA59}" type="slidenum">
              <a:rPr lang="en-US" smtClean="0"/>
              <a:pPr/>
              <a:t>12</a:t>
            </a:fld>
            <a:endParaRPr lang="en-US"/>
          </a:p>
        </p:txBody>
      </p:sp>
      <p:sp>
        <p:nvSpPr>
          <p:cNvPr id="2" name="Date Placeholder 1"/>
          <p:cNvSpPr>
            <a:spLocks noGrp="1"/>
          </p:cNvSpPr>
          <p:nvPr>
            <p:ph type="dt" sz="half" idx="10"/>
          </p:nvPr>
        </p:nvSpPr>
        <p:spPr/>
        <p:txBody>
          <a:bodyPr/>
          <a:lstStyle/>
          <a:p>
            <a:fld id="{F4145E0B-5898-402E-B330-C9832E304BB8}" type="datetime1">
              <a:rPr lang="en-US" smtClean="0"/>
              <a:t>8/11/2025</a:t>
            </a:fld>
            <a:endParaRPr lang="en-US"/>
          </a:p>
        </p:txBody>
      </p:sp>
      <p:pic>
        <p:nvPicPr>
          <p:cNvPr id="24" name="Picture 23"/>
          <p:cNvPicPr>
            <a:picLocks noChangeAspect="1"/>
          </p:cNvPicPr>
          <p:nvPr/>
        </p:nvPicPr>
        <p:blipFill>
          <a:blip r:embed="rId5"/>
          <a:stretch>
            <a:fillRect/>
          </a:stretch>
        </p:blipFill>
        <p:spPr>
          <a:xfrm>
            <a:off x="10848528" y="-17487"/>
            <a:ext cx="1447461" cy="1087604"/>
          </a:xfrm>
          <a:prstGeom prst="rect">
            <a:avLst/>
          </a:prstGeom>
        </p:spPr>
      </p:pic>
      <p:grpSp>
        <p:nvGrpSpPr>
          <p:cNvPr id="25" name="Group 24"/>
          <p:cNvGrpSpPr/>
          <p:nvPr/>
        </p:nvGrpSpPr>
        <p:grpSpPr>
          <a:xfrm>
            <a:off x="1243164" y="297451"/>
            <a:ext cx="9705672" cy="491399"/>
            <a:chOff x="0" y="1202946"/>
            <a:chExt cx="9218933" cy="491399"/>
          </a:xfrm>
          <a:solidFill>
            <a:schemeClr val="accent5">
              <a:lumMod val="75000"/>
            </a:schemeClr>
          </a:solidFill>
        </p:grpSpPr>
        <p:sp>
          <p:nvSpPr>
            <p:cNvPr id="26" name="Rounded Rectangle 25"/>
            <p:cNvSpPr/>
            <p:nvPr/>
          </p:nvSpPr>
          <p:spPr>
            <a:xfrm>
              <a:off x="0" y="1202946"/>
              <a:ext cx="9218933" cy="491399"/>
            </a:xfrm>
            <a:prstGeom prst="roundRect">
              <a:avLst/>
            </a:prstGeom>
            <a:grpFill/>
          </p:spPr>
          <p:style>
            <a:lnRef idx="2">
              <a:schemeClr val="lt1">
                <a:hueOff val="0"/>
                <a:satOff val="0"/>
                <a:lumOff val="0"/>
                <a:alphaOff val="0"/>
              </a:schemeClr>
            </a:lnRef>
            <a:fillRef idx="1">
              <a:schemeClr val="accent5">
                <a:hueOff val="-2838251"/>
                <a:satOff val="11375"/>
                <a:lumOff val="2465"/>
                <a:alphaOff val="0"/>
              </a:schemeClr>
            </a:fillRef>
            <a:effectRef idx="0">
              <a:schemeClr val="accent5">
                <a:hueOff val="-2838251"/>
                <a:satOff val="11375"/>
                <a:lumOff val="2465"/>
                <a:alphaOff val="0"/>
              </a:schemeClr>
            </a:effectRef>
            <a:fontRef idx="minor">
              <a:schemeClr val="lt1"/>
            </a:fontRef>
          </p:style>
          <p:txBody>
            <a:bodyPr/>
            <a:lstStyle/>
            <a:p>
              <a:endParaRPr lang="en-IN">
                <a:solidFill>
                  <a:schemeClr val="bg1"/>
                </a:solidFill>
              </a:endParaRPr>
            </a:p>
          </p:txBody>
        </p:sp>
        <p:sp>
          <p:nvSpPr>
            <p:cNvPr id="27" name="Rounded Rectangle 4"/>
            <p:cNvSpPr txBox="1"/>
            <p:nvPr/>
          </p:nvSpPr>
          <p:spPr>
            <a:xfrm>
              <a:off x="23988" y="122693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a:solidFill>
                    <a:schemeClr val="bg1"/>
                  </a:solidFill>
                  <a:latin typeface="Cambria" panose="02040503050406030204" pitchFamily="18" charset="0"/>
                  <a:ea typeface="Cambria" panose="02040503050406030204" pitchFamily="18" charset="0"/>
                </a:rPr>
                <a:t>Registration of  User’s</a:t>
              </a:r>
              <a:endParaRPr lang="en-US" sz="21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6264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descr="C:\Users\intel\Desktop\WhatsApp Image 2023-09-21 at 6.35.43 PM.jpeg"/>
          <p:cNvPicPr>
            <a:picLocks noChangeAspect="1" noChangeArrowheads="1"/>
          </p:cNvPicPr>
          <p:nvPr/>
        </p:nvPicPr>
        <p:blipFill>
          <a:blip r:embed="rId2"/>
          <a:srcRect/>
          <a:stretch>
            <a:fillRect/>
          </a:stretch>
        </p:blipFill>
        <p:spPr bwMode="auto">
          <a:xfrm>
            <a:off x="2072005" y="992650"/>
            <a:ext cx="3259001" cy="5158182"/>
          </a:xfrm>
          <a:prstGeom prst="roundRect">
            <a:avLst>
              <a:gd name="adj" fmla="val 16667"/>
            </a:avLst>
          </a:prstGeom>
          <a:ln>
            <a:solidFill>
              <a:schemeClr val="tx1"/>
            </a:solidFill>
          </a:ln>
          <a:effectLst>
            <a:outerShdw blurRad="76200" dist="38100" dir="7800000" algn="tl" rotWithShape="0">
              <a:srgbClr val="000000">
                <a:alpha val="40000"/>
              </a:srgbClr>
            </a:outerShdw>
          </a:effectLst>
        </p:spPr>
      </p:pic>
      <p:pic>
        <p:nvPicPr>
          <p:cNvPr id="26" name="Picture 2" descr="C:\Users\intel\Desktop\WhatsApp Image 2023-09-21 at 6.39.02 PM (1).jpeg"/>
          <p:cNvPicPr>
            <a:picLocks noChangeAspect="1" noChangeArrowheads="1"/>
          </p:cNvPicPr>
          <p:nvPr/>
        </p:nvPicPr>
        <p:blipFill>
          <a:blip r:embed="rId3"/>
          <a:srcRect/>
          <a:stretch>
            <a:fillRect/>
          </a:stretch>
        </p:blipFill>
        <p:spPr bwMode="auto">
          <a:xfrm>
            <a:off x="5951984" y="992650"/>
            <a:ext cx="3182747" cy="5158182"/>
          </a:xfrm>
          <a:prstGeom prst="roundRect">
            <a:avLst>
              <a:gd name="adj" fmla="val 16667"/>
            </a:avLst>
          </a:prstGeom>
          <a:ln>
            <a:solidFill>
              <a:schemeClr val="tx1"/>
            </a:solidFill>
          </a:ln>
          <a:effectLst>
            <a:outerShdw blurRad="76200" dist="38100" dir="7800000" algn="tl" rotWithShape="0">
              <a:srgbClr val="000000">
                <a:alpha val="40000"/>
              </a:srgbClr>
            </a:outerShdw>
          </a:effectLst>
        </p:spPr>
      </p:pic>
      <p:sp>
        <p:nvSpPr>
          <p:cNvPr id="28" name="Left Arrow 27"/>
          <p:cNvSpPr/>
          <p:nvPr/>
        </p:nvSpPr>
        <p:spPr>
          <a:xfrm rot="5400000">
            <a:off x="4218286" y="3794546"/>
            <a:ext cx="515068"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0" name="TextBox 29"/>
          <p:cNvSpPr txBox="1"/>
          <p:nvPr/>
        </p:nvSpPr>
        <p:spPr>
          <a:xfrm>
            <a:off x="2685792" y="6256108"/>
            <a:ext cx="1328057" cy="307777"/>
          </a:xfrm>
          <a:prstGeom prst="rect">
            <a:avLst/>
          </a:prstGeom>
          <a:noFill/>
        </p:spPr>
        <p:txBody>
          <a:bodyPr wrap="square" rtlCol="0">
            <a:spAutoFit/>
          </a:bodyPr>
          <a:lstStyle/>
          <a:p>
            <a:r>
              <a:rPr lang="en-US" sz="1400" b="1" dirty="0">
                <a:latin typeface="Cambria" panose="02040503050406030204" pitchFamily="18" charset="0"/>
                <a:ea typeface="Cambria" panose="02040503050406030204" pitchFamily="18" charset="0"/>
              </a:rPr>
              <a:t>Select district</a:t>
            </a:r>
          </a:p>
        </p:txBody>
      </p:sp>
      <p:sp>
        <p:nvSpPr>
          <p:cNvPr id="31" name="TextBox 30"/>
          <p:cNvSpPr txBox="1"/>
          <p:nvPr/>
        </p:nvSpPr>
        <p:spPr>
          <a:xfrm>
            <a:off x="6649170" y="6195214"/>
            <a:ext cx="1584176" cy="307777"/>
          </a:xfrm>
          <a:prstGeom prst="rect">
            <a:avLst/>
          </a:prstGeom>
          <a:noFill/>
        </p:spPr>
        <p:txBody>
          <a:bodyPr wrap="square" rtlCol="0">
            <a:spAutoFit/>
          </a:bodyPr>
          <a:lstStyle/>
          <a:p>
            <a:r>
              <a:rPr lang="en-US" sz="1400" b="1" dirty="0">
                <a:latin typeface="Cambria" panose="02040503050406030204" pitchFamily="18" charset="0"/>
                <a:ea typeface="Cambria" panose="02040503050406030204" pitchFamily="18" charset="0"/>
              </a:rPr>
              <a:t>Select User Level</a:t>
            </a:r>
          </a:p>
        </p:txBody>
      </p:sp>
      <p:sp>
        <p:nvSpPr>
          <p:cNvPr id="32" name="Left Arrow 31"/>
          <p:cNvSpPr/>
          <p:nvPr/>
        </p:nvSpPr>
        <p:spPr>
          <a:xfrm rot="5400000">
            <a:off x="7468776" y="4792528"/>
            <a:ext cx="494808"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70A5AD0-4189-417E-9F34-D7A1F6BFEA59}" type="slidenum">
              <a:rPr lang="en-US" smtClean="0"/>
              <a:pPr/>
              <a:t>13</a:t>
            </a:fld>
            <a:endParaRPr lang="en-US"/>
          </a:p>
        </p:txBody>
      </p:sp>
      <p:sp>
        <p:nvSpPr>
          <p:cNvPr id="2" name="Date Placeholder 1"/>
          <p:cNvSpPr>
            <a:spLocks noGrp="1"/>
          </p:cNvSpPr>
          <p:nvPr>
            <p:ph type="dt" sz="half" idx="10"/>
          </p:nvPr>
        </p:nvSpPr>
        <p:spPr/>
        <p:txBody>
          <a:bodyPr/>
          <a:lstStyle/>
          <a:p>
            <a:fld id="{BCC52CBB-E898-499A-A0B7-CA3BAB457E40}" type="datetime1">
              <a:rPr lang="en-US" smtClean="0"/>
              <a:t>8/11/2025</a:t>
            </a:fld>
            <a:endParaRPr lang="en-US"/>
          </a:p>
        </p:txBody>
      </p:sp>
      <p:pic>
        <p:nvPicPr>
          <p:cNvPr id="14" name="Picture 13"/>
          <p:cNvPicPr>
            <a:picLocks noChangeAspect="1"/>
          </p:cNvPicPr>
          <p:nvPr/>
        </p:nvPicPr>
        <p:blipFill>
          <a:blip r:embed="rId4"/>
          <a:stretch>
            <a:fillRect/>
          </a:stretch>
        </p:blipFill>
        <p:spPr>
          <a:xfrm>
            <a:off x="10848528" y="-17487"/>
            <a:ext cx="1447461" cy="1087604"/>
          </a:xfrm>
          <a:prstGeom prst="rect">
            <a:avLst/>
          </a:prstGeom>
        </p:spPr>
      </p:pic>
      <p:grpSp>
        <p:nvGrpSpPr>
          <p:cNvPr id="15" name="Group 14"/>
          <p:cNvGrpSpPr/>
          <p:nvPr/>
        </p:nvGrpSpPr>
        <p:grpSpPr>
          <a:xfrm>
            <a:off x="1343472" y="295733"/>
            <a:ext cx="9218933" cy="491399"/>
            <a:chOff x="0" y="1202946"/>
            <a:chExt cx="9218933" cy="491399"/>
          </a:xfrm>
          <a:solidFill>
            <a:schemeClr val="accent5">
              <a:lumMod val="75000"/>
            </a:schemeClr>
          </a:solidFill>
        </p:grpSpPr>
        <p:sp>
          <p:nvSpPr>
            <p:cNvPr id="16" name="Rounded Rectangle 15"/>
            <p:cNvSpPr/>
            <p:nvPr/>
          </p:nvSpPr>
          <p:spPr>
            <a:xfrm>
              <a:off x="0" y="1202946"/>
              <a:ext cx="9218933" cy="491399"/>
            </a:xfrm>
            <a:prstGeom prst="roundRect">
              <a:avLst/>
            </a:prstGeom>
            <a:grpFill/>
          </p:spPr>
          <p:style>
            <a:lnRef idx="2">
              <a:schemeClr val="lt1">
                <a:hueOff val="0"/>
                <a:satOff val="0"/>
                <a:lumOff val="0"/>
                <a:alphaOff val="0"/>
              </a:schemeClr>
            </a:lnRef>
            <a:fillRef idx="1">
              <a:schemeClr val="accent5">
                <a:hueOff val="-2838251"/>
                <a:satOff val="11375"/>
                <a:lumOff val="2465"/>
                <a:alphaOff val="0"/>
              </a:schemeClr>
            </a:fillRef>
            <a:effectRef idx="0">
              <a:schemeClr val="accent5">
                <a:hueOff val="-2838251"/>
                <a:satOff val="11375"/>
                <a:lumOff val="2465"/>
                <a:alphaOff val="0"/>
              </a:schemeClr>
            </a:effectRef>
            <a:fontRef idx="minor">
              <a:schemeClr val="lt1"/>
            </a:fontRef>
          </p:style>
          <p:txBody>
            <a:bodyPr/>
            <a:lstStyle/>
            <a:p>
              <a:endParaRPr lang="en-IN">
                <a:solidFill>
                  <a:schemeClr val="bg1"/>
                </a:solidFill>
              </a:endParaRPr>
            </a:p>
          </p:txBody>
        </p:sp>
        <p:sp>
          <p:nvSpPr>
            <p:cNvPr id="17" name="Rounded Rectangle 4"/>
            <p:cNvSpPr txBox="1"/>
            <p:nvPr/>
          </p:nvSpPr>
          <p:spPr>
            <a:xfrm>
              <a:off x="23988" y="122693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a:solidFill>
                    <a:schemeClr val="bg1"/>
                  </a:solidFill>
                  <a:latin typeface="Cambria" panose="02040503050406030204" pitchFamily="18" charset="0"/>
                  <a:ea typeface="Cambria" panose="02040503050406030204" pitchFamily="18" charset="0"/>
                </a:rPr>
                <a:t>Registration of  User’s</a:t>
              </a:r>
              <a:endParaRPr lang="en-US" sz="21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2865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C:\Users\intel\Desktop\WhatsApp Image 2023-09-21 at 6.53.29 PM.jpeg"/>
          <p:cNvPicPr>
            <a:picLocks noChangeAspect="1" noChangeArrowheads="1"/>
          </p:cNvPicPr>
          <p:nvPr/>
        </p:nvPicPr>
        <p:blipFill>
          <a:blip r:embed="rId2"/>
          <a:srcRect/>
          <a:stretch>
            <a:fillRect/>
          </a:stretch>
        </p:blipFill>
        <p:spPr bwMode="auto">
          <a:xfrm>
            <a:off x="1371625" y="1075864"/>
            <a:ext cx="2828000" cy="4694471"/>
          </a:xfrm>
          <a:prstGeom prst="roundRect">
            <a:avLst>
              <a:gd name="adj" fmla="val 16667"/>
            </a:avLst>
          </a:prstGeom>
          <a:ln>
            <a:solidFill>
              <a:schemeClr val="tx1"/>
            </a:solidFill>
          </a:ln>
          <a:effectLst>
            <a:outerShdw blurRad="76200" dist="38100" dir="7800000" algn="tl" rotWithShape="0">
              <a:srgbClr val="000000">
                <a:alpha val="40000"/>
              </a:srgbClr>
            </a:outerShdw>
          </a:effectLst>
        </p:spPr>
      </p:pic>
      <p:sp>
        <p:nvSpPr>
          <p:cNvPr id="16" name="TextBox 15"/>
          <p:cNvSpPr txBox="1"/>
          <p:nvPr/>
        </p:nvSpPr>
        <p:spPr>
          <a:xfrm>
            <a:off x="1847528" y="5896460"/>
            <a:ext cx="2029283" cy="307777"/>
          </a:xfrm>
          <a:prstGeom prst="rect">
            <a:avLst/>
          </a:prstGeom>
          <a:noFill/>
        </p:spPr>
        <p:txBody>
          <a:bodyPr wrap="square" rtlCol="0">
            <a:spAutoFit/>
          </a:bodyPr>
          <a:lstStyle/>
          <a:p>
            <a:r>
              <a:rPr lang="en-US" sz="1400" b="1" dirty="0">
                <a:latin typeface="Cambria" panose="02040503050406030204" pitchFamily="18" charset="0"/>
                <a:ea typeface="Cambria" panose="02040503050406030204" pitchFamily="18" charset="0"/>
              </a:rPr>
              <a:t>Select Mandal/Block</a:t>
            </a:r>
          </a:p>
        </p:txBody>
      </p:sp>
      <p:pic>
        <p:nvPicPr>
          <p:cNvPr id="18" name="Picture 2" descr="C:\Users\intel\Desktop\WhatsApp Image 2023-09-21 at 6.56.26 PM (1).jpeg"/>
          <p:cNvPicPr>
            <a:picLocks noChangeAspect="1" noChangeArrowheads="1"/>
          </p:cNvPicPr>
          <p:nvPr/>
        </p:nvPicPr>
        <p:blipFill>
          <a:blip r:embed="rId3"/>
          <a:srcRect/>
          <a:stretch>
            <a:fillRect/>
          </a:stretch>
        </p:blipFill>
        <p:spPr bwMode="auto">
          <a:xfrm>
            <a:off x="4825195" y="1063192"/>
            <a:ext cx="2655282" cy="4707144"/>
          </a:xfrm>
          <a:prstGeom prst="roundRect">
            <a:avLst>
              <a:gd name="adj" fmla="val 16667"/>
            </a:avLst>
          </a:prstGeom>
          <a:ln>
            <a:solidFill>
              <a:schemeClr val="tx1"/>
            </a:solidFill>
          </a:ln>
          <a:effectLst>
            <a:outerShdw blurRad="76200" dist="38100" dir="7800000" algn="tl" rotWithShape="0">
              <a:srgbClr val="000000">
                <a:alpha val="40000"/>
              </a:srgbClr>
            </a:outerShdw>
          </a:effectLst>
        </p:spPr>
      </p:pic>
      <p:pic>
        <p:nvPicPr>
          <p:cNvPr id="19" name="Picture 3" descr="C:\Users\intel\Desktop\WhatsApp Image 2023-09-21 at 7.20.24 PM.jpeg"/>
          <p:cNvPicPr>
            <a:picLocks noChangeAspect="1" noChangeArrowheads="1"/>
          </p:cNvPicPr>
          <p:nvPr/>
        </p:nvPicPr>
        <p:blipFill>
          <a:blip r:embed="rId4"/>
          <a:srcRect/>
          <a:stretch>
            <a:fillRect/>
          </a:stretch>
        </p:blipFill>
        <p:spPr bwMode="auto">
          <a:xfrm>
            <a:off x="8063618" y="1075428"/>
            <a:ext cx="2714879" cy="4707143"/>
          </a:xfrm>
          <a:prstGeom prst="roundRect">
            <a:avLst>
              <a:gd name="adj" fmla="val 16667"/>
            </a:avLst>
          </a:prstGeom>
          <a:ln>
            <a:solidFill>
              <a:schemeClr val="tx1"/>
            </a:solidFill>
          </a:ln>
          <a:effectLst>
            <a:outerShdw blurRad="76200" dist="38100" dir="7800000" algn="tl" rotWithShape="0">
              <a:srgbClr val="000000">
                <a:alpha val="40000"/>
              </a:srgbClr>
            </a:outerShdw>
          </a:effectLst>
        </p:spPr>
      </p:pic>
      <p:sp>
        <p:nvSpPr>
          <p:cNvPr id="20" name="TextBox 19"/>
          <p:cNvSpPr txBox="1"/>
          <p:nvPr/>
        </p:nvSpPr>
        <p:spPr>
          <a:xfrm>
            <a:off x="5081358" y="5892507"/>
            <a:ext cx="2029283" cy="307777"/>
          </a:xfrm>
          <a:prstGeom prst="rect">
            <a:avLst/>
          </a:prstGeom>
          <a:noFill/>
        </p:spPr>
        <p:txBody>
          <a:bodyPr wrap="square" rtlCol="0">
            <a:spAutoFit/>
          </a:bodyPr>
          <a:lstStyle/>
          <a:p>
            <a:r>
              <a:rPr lang="en-US" sz="1400" b="1" dirty="0">
                <a:latin typeface="Cambria" panose="02040503050406030204" pitchFamily="18" charset="0"/>
                <a:ea typeface="Cambria" panose="02040503050406030204" pitchFamily="18" charset="0"/>
              </a:rPr>
              <a:t>Select  Department</a:t>
            </a:r>
          </a:p>
        </p:txBody>
      </p:sp>
      <p:sp>
        <p:nvSpPr>
          <p:cNvPr id="21" name="TextBox 20"/>
          <p:cNvSpPr txBox="1"/>
          <p:nvPr/>
        </p:nvSpPr>
        <p:spPr>
          <a:xfrm>
            <a:off x="8723461" y="5892506"/>
            <a:ext cx="2029283" cy="307777"/>
          </a:xfrm>
          <a:prstGeom prst="rect">
            <a:avLst/>
          </a:prstGeom>
          <a:noFill/>
        </p:spPr>
        <p:txBody>
          <a:bodyPr wrap="square" rtlCol="0">
            <a:spAutoFit/>
          </a:bodyPr>
          <a:lstStyle/>
          <a:p>
            <a:r>
              <a:rPr lang="en-US" sz="1400" b="1" dirty="0">
                <a:latin typeface="Cambria" panose="02040503050406030204" pitchFamily="18" charset="0"/>
                <a:ea typeface="Cambria" panose="02040503050406030204" pitchFamily="18" charset="0"/>
              </a:rPr>
              <a:t>Click on Next</a:t>
            </a:r>
          </a:p>
        </p:txBody>
      </p:sp>
      <p:sp>
        <p:nvSpPr>
          <p:cNvPr id="22" name="Left Arrow 21"/>
          <p:cNvSpPr/>
          <p:nvPr/>
        </p:nvSpPr>
        <p:spPr>
          <a:xfrm rot="5400000">
            <a:off x="2081825" y="5083412"/>
            <a:ext cx="605507"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4" name="Left Arrow 23"/>
          <p:cNvSpPr/>
          <p:nvPr/>
        </p:nvSpPr>
        <p:spPr>
          <a:xfrm rot="5400000">
            <a:off x="5681518" y="5243880"/>
            <a:ext cx="756955"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3" name="Left Arrow 32"/>
          <p:cNvSpPr/>
          <p:nvPr/>
        </p:nvSpPr>
        <p:spPr>
          <a:xfrm rot="5400000">
            <a:off x="9154625" y="5231120"/>
            <a:ext cx="532864"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70A5AD0-4189-417E-9F34-D7A1F6BFEA59}" type="slidenum">
              <a:rPr lang="en-US" smtClean="0"/>
              <a:pPr/>
              <a:t>14</a:t>
            </a:fld>
            <a:endParaRPr lang="en-US"/>
          </a:p>
        </p:txBody>
      </p:sp>
      <p:sp>
        <p:nvSpPr>
          <p:cNvPr id="2" name="Date Placeholder 1"/>
          <p:cNvSpPr>
            <a:spLocks noGrp="1"/>
          </p:cNvSpPr>
          <p:nvPr>
            <p:ph type="dt" sz="half" idx="10"/>
          </p:nvPr>
        </p:nvSpPr>
        <p:spPr/>
        <p:txBody>
          <a:bodyPr/>
          <a:lstStyle/>
          <a:p>
            <a:fld id="{B15F5F48-913B-4702-AA05-AF7A558F4E66}" type="datetime1">
              <a:rPr lang="en-US" smtClean="0"/>
              <a:t>8/11/2025</a:t>
            </a:fld>
            <a:endParaRPr lang="en-US"/>
          </a:p>
        </p:txBody>
      </p:sp>
      <p:pic>
        <p:nvPicPr>
          <p:cNvPr id="23" name="Picture 22"/>
          <p:cNvPicPr>
            <a:picLocks noChangeAspect="1"/>
          </p:cNvPicPr>
          <p:nvPr/>
        </p:nvPicPr>
        <p:blipFill>
          <a:blip r:embed="rId5"/>
          <a:stretch>
            <a:fillRect/>
          </a:stretch>
        </p:blipFill>
        <p:spPr>
          <a:xfrm>
            <a:off x="10848528" y="-17487"/>
            <a:ext cx="1447461" cy="1087604"/>
          </a:xfrm>
          <a:prstGeom prst="rect">
            <a:avLst/>
          </a:prstGeom>
        </p:spPr>
      </p:pic>
      <p:grpSp>
        <p:nvGrpSpPr>
          <p:cNvPr id="25" name="Group 24"/>
          <p:cNvGrpSpPr/>
          <p:nvPr/>
        </p:nvGrpSpPr>
        <p:grpSpPr>
          <a:xfrm>
            <a:off x="1343472" y="295733"/>
            <a:ext cx="9218933" cy="491399"/>
            <a:chOff x="0" y="1202946"/>
            <a:chExt cx="9218933" cy="491399"/>
          </a:xfrm>
          <a:solidFill>
            <a:schemeClr val="accent5">
              <a:lumMod val="75000"/>
            </a:schemeClr>
          </a:solidFill>
        </p:grpSpPr>
        <p:sp>
          <p:nvSpPr>
            <p:cNvPr id="26" name="Rounded Rectangle 25"/>
            <p:cNvSpPr/>
            <p:nvPr/>
          </p:nvSpPr>
          <p:spPr>
            <a:xfrm>
              <a:off x="0" y="1202946"/>
              <a:ext cx="9218933" cy="491399"/>
            </a:xfrm>
            <a:prstGeom prst="roundRect">
              <a:avLst/>
            </a:prstGeom>
            <a:grpFill/>
          </p:spPr>
          <p:style>
            <a:lnRef idx="2">
              <a:schemeClr val="lt1">
                <a:hueOff val="0"/>
                <a:satOff val="0"/>
                <a:lumOff val="0"/>
                <a:alphaOff val="0"/>
              </a:schemeClr>
            </a:lnRef>
            <a:fillRef idx="1">
              <a:schemeClr val="accent5">
                <a:hueOff val="-2838251"/>
                <a:satOff val="11375"/>
                <a:lumOff val="2465"/>
                <a:alphaOff val="0"/>
              </a:schemeClr>
            </a:fillRef>
            <a:effectRef idx="0">
              <a:schemeClr val="accent5">
                <a:hueOff val="-2838251"/>
                <a:satOff val="11375"/>
                <a:lumOff val="2465"/>
                <a:alphaOff val="0"/>
              </a:schemeClr>
            </a:effectRef>
            <a:fontRef idx="minor">
              <a:schemeClr val="lt1"/>
            </a:fontRef>
          </p:style>
          <p:txBody>
            <a:bodyPr/>
            <a:lstStyle/>
            <a:p>
              <a:endParaRPr lang="en-IN">
                <a:solidFill>
                  <a:schemeClr val="bg1"/>
                </a:solidFill>
              </a:endParaRPr>
            </a:p>
          </p:txBody>
        </p:sp>
        <p:sp>
          <p:nvSpPr>
            <p:cNvPr id="27" name="Rounded Rectangle 4"/>
            <p:cNvSpPr txBox="1"/>
            <p:nvPr/>
          </p:nvSpPr>
          <p:spPr>
            <a:xfrm>
              <a:off x="23988" y="122693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a:solidFill>
                    <a:schemeClr val="bg1"/>
                  </a:solidFill>
                  <a:latin typeface="Cambria" panose="02040503050406030204" pitchFamily="18" charset="0"/>
                  <a:ea typeface="Cambria" panose="02040503050406030204" pitchFamily="18" charset="0"/>
                </a:rPr>
                <a:t>Registration of  User’s</a:t>
              </a:r>
              <a:endParaRPr lang="en-US" sz="21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20289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intel\Desktop\WhatsApp Image 2023-09-21 at 7.28.36 PM.jpeg"/>
          <p:cNvPicPr>
            <a:picLocks noChangeAspect="1" noChangeArrowheads="1"/>
          </p:cNvPicPr>
          <p:nvPr/>
        </p:nvPicPr>
        <p:blipFill>
          <a:blip r:embed="rId2"/>
          <a:srcRect/>
          <a:stretch>
            <a:fillRect/>
          </a:stretch>
        </p:blipFill>
        <p:spPr bwMode="auto">
          <a:xfrm>
            <a:off x="1511003" y="1070117"/>
            <a:ext cx="2394582" cy="43268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3" descr="C:\Users\intel\Desktop\WhatsApp Image 2023-09-21 at 7.36.16 PM.jpeg"/>
          <p:cNvPicPr>
            <a:picLocks noChangeAspect="1" noChangeArrowheads="1"/>
          </p:cNvPicPr>
          <p:nvPr/>
        </p:nvPicPr>
        <p:blipFill>
          <a:blip r:embed="rId3"/>
          <a:srcRect/>
          <a:stretch>
            <a:fillRect/>
          </a:stretch>
        </p:blipFill>
        <p:spPr bwMode="auto">
          <a:xfrm>
            <a:off x="4863580" y="1087924"/>
            <a:ext cx="2445937" cy="43090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3" name="Group 10"/>
          <p:cNvGrpSpPr>
            <a:grpSpLocks/>
          </p:cNvGrpSpPr>
          <p:nvPr/>
        </p:nvGrpSpPr>
        <p:grpSpPr bwMode="auto">
          <a:xfrm>
            <a:off x="8267512" y="1090520"/>
            <a:ext cx="2414227" cy="4306475"/>
            <a:chOff x="3562" y="-214"/>
            <a:chExt cx="18034" cy="32061"/>
          </a:xfrm>
        </p:grpSpPr>
        <p:pic>
          <p:nvPicPr>
            <p:cNvPr id="25" name="Picture 367"/>
            <p:cNvPicPr>
              <a:picLocks noChangeAspect="1" noChangeArrowheads="1"/>
            </p:cNvPicPr>
            <p:nvPr/>
          </p:nvPicPr>
          <p:blipFill>
            <a:blip r:embed="rId4"/>
            <a:srcRect/>
            <a:stretch>
              <a:fillRect/>
            </a:stretch>
          </p:blipFill>
          <p:spPr bwMode="auto">
            <a:xfrm>
              <a:off x="3562" y="-214"/>
              <a:ext cx="18034" cy="320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368"/>
            <p:cNvPicPr>
              <a:picLocks noChangeAspect="1" noChangeArrowheads="1"/>
            </p:cNvPicPr>
            <p:nvPr/>
          </p:nvPicPr>
          <p:blipFill>
            <a:blip r:embed="rId5"/>
            <a:srcRect/>
            <a:stretch>
              <a:fillRect/>
            </a:stretch>
          </p:blipFill>
          <p:spPr bwMode="auto">
            <a:xfrm>
              <a:off x="5670" y="1116"/>
              <a:ext cx="6909" cy="1291"/>
            </a:xfrm>
            <a:prstGeom prst="rect">
              <a:avLst/>
            </a:prstGeom>
            <a:noFill/>
          </p:spPr>
        </p:pic>
      </p:grpSp>
      <p:sp>
        <p:nvSpPr>
          <p:cNvPr id="27" name="TextBox 26"/>
          <p:cNvSpPr txBox="1"/>
          <p:nvPr/>
        </p:nvSpPr>
        <p:spPr>
          <a:xfrm>
            <a:off x="1407934" y="5557159"/>
            <a:ext cx="3312368" cy="523220"/>
          </a:xfrm>
          <a:prstGeom prst="rect">
            <a:avLst/>
          </a:prstGeom>
          <a:noFill/>
        </p:spPr>
        <p:txBody>
          <a:bodyPr wrap="square" rtlCol="0">
            <a:spAutoFit/>
          </a:bodyPr>
          <a:lstStyle/>
          <a:p>
            <a:r>
              <a:rPr lang="en-US" sz="1400" b="1" dirty="0">
                <a:latin typeface="Cambria" panose="02040503050406030204" pitchFamily="18" charset="0"/>
                <a:ea typeface="Cambria" panose="02040503050406030204" pitchFamily="18" charset="0"/>
              </a:rPr>
              <a:t>Fill the required details and verify your mobile and  Aadhar number</a:t>
            </a:r>
          </a:p>
        </p:txBody>
      </p:sp>
      <p:sp>
        <p:nvSpPr>
          <p:cNvPr id="28" name="TextBox 27"/>
          <p:cNvSpPr txBox="1"/>
          <p:nvPr/>
        </p:nvSpPr>
        <p:spPr>
          <a:xfrm>
            <a:off x="4864283" y="5516319"/>
            <a:ext cx="3403229" cy="738664"/>
          </a:xfrm>
          <a:prstGeom prst="rect">
            <a:avLst/>
          </a:prstGeom>
          <a:noFill/>
        </p:spPr>
        <p:txBody>
          <a:bodyPr wrap="square" rtlCol="0">
            <a:spAutoFit/>
          </a:bodyPr>
          <a:lstStyle/>
          <a:p>
            <a:r>
              <a:rPr lang="en-US" sz="1400" b="1" dirty="0">
                <a:latin typeface="Cambria" panose="02040503050406030204" pitchFamily="18" charset="0"/>
                <a:ea typeface="Cambria" panose="02040503050406030204" pitchFamily="18" charset="0"/>
              </a:rPr>
              <a:t>Verify mobile number and Aadhar number on your registered mobile number with OTP</a:t>
            </a:r>
            <a:endParaRPr lang="en-US" sz="1600" b="1" dirty="0">
              <a:latin typeface="Cambria" panose="02040503050406030204" pitchFamily="18" charset="0"/>
              <a:ea typeface="Cambria" panose="02040503050406030204" pitchFamily="18" charset="0"/>
            </a:endParaRPr>
          </a:p>
        </p:txBody>
      </p:sp>
      <p:sp>
        <p:nvSpPr>
          <p:cNvPr id="29" name="TextBox 28"/>
          <p:cNvSpPr txBox="1"/>
          <p:nvPr/>
        </p:nvSpPr>
        <p:spPr>
          <a:xfrm>
            <a:off x="8591261" y="5557158"/>
            <a:ext cx="1766727" cy="307777"/>
          </a:xfrm>
          <a:prstGeom prst="rect">
            <a:avLst/>
          </a:prstGeom>
          <a:noFill/>
        </p:spPr>
        <p:txBody>
          <a:bodyPr wrap="square" rtlCol="0">
            <a:spAutoFit/>
          </a:bodyPr>
          <a:lstStyle/>
          <a:p>
            <a:r>
              <a:rPr lang="en-US" sz="1400" b="1" dirty="0">
                <a:latin typeface="Cambria" panose="02040503050406030204" pitchFamily="18" charset="0"/>
                <a:ea typeface="Cambria" panose="02040503050406030204" pitchFamily="18" charset="0"/>
              </a:rPr>
              <a:t>Click on register</a:t>
            </a:r>
          </a:p>
        </p:txBody>
      </p:sp>
      <p:sp>
        <p:nvSpPr>
          <p:cNvPr id="30" name="Left Arrow 29"/>
          <p:cNvSpPr/>
          <p:nvPr/>
        </p:nvSpPr>
        <p:spPr>
          <a:xfrm rot="5400000">
            <a:off x="5754480" y="3410525"/>
            <a:ext cx="756955"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1" name="Left Arrow 30"/>
          <p:cNvSpPr/>
          <p:nvPr/>
        </p:nvSpPr>
        <p:spPr>
          <a:xfrm rot="5400000">
            <a:off x="9096146" y="3391722"/>
            <a:ext cx="756955"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70A5AD0-4189-417E-9F34-D7A1F6BFEA59}" type="slidenum">
              <a:rPr lang="en-US" smtClean="0"/>
              <a:pPr/>
              <a:t>15</a:t>
            </a:fld>
            <a:endParaRPr lang="en-US"/>
          </a:p>
        </p:txBody>
      </p:sp>
      <p:sp>
        <p:nvSpPr>
          <p:cNvPr id="2" name="Date Placeholder 1"/>
          <p:cNvSpPr>
            <a:spLocks noGrp="1"/>
          </p:cNvSpPr>
          <p:nvPr>
            <p:ph type="dt" sz="half" idx="10"/>
          </p:nvPr>
        </p:nvSpPr>
        <p:spPr/>
        <p:txBody>
          <a:bodyPr/>
          <a:lstStyle/>
          <a:p>
            <a:fld id="{4398E695-93B4-458A-856A-52E3EC9A291C}" type="datetime1">
              <a:rPr lang="en-US" smtClean="0"/>
              <a:t>8/11/2025</a:t>
            </a:fld>
            <a:endParaRPr lang="en-US"/>
          </a:p>
        </p:txBody>
      </p:sp>
      <p:pic>
        <p:nvPicPr>
          <p:cNvPr id="19" name="Picture 18"/>
          <p:cNvPicPr>
            <a:picLocks noChangeAspect="1"/>
          </p:cNvPicPr>
          <p:nvPr/>
        </p:nvPicPr>
        <p:blipFill>
          <a:blip r:embed="rId6"/>
          <a:stretch>
            <a:fillRect/>
          </a:stretch>
        </p:blipFill>
        <p:spPr>
          <a:xfrm>
            <a:off x="10848528" y="-17487"/>
            <a:ext cx="1447461" cy="1087604"/>
          </a:xfrm>
          <a:prstGeom prst="rect">
            <a:avLst/>
          </a:prstGeom>
        </p:spPr>
      </p:pic>
      <p:grpSp>
        <p:nvGrpSpPr>
          <p:cNvPr id="20" name="Group 19"/>
          <p:cNvGrpSpPr/>
          <p:nvPr/>
        </p:nvGrpSpPr>
        <p:grpSpPr>
          <a:xfrm>
            <a:off x="1343472" y="295733"/>
            <a:ext cx="9218933" cy="491399"/>
            <a:chOff x="0" y="1202946"/>
            <a:chExt cx="9218933" cy="491399"/>
          </a:xfrm>
          <a:solidFill>
            <a:schemeClr val="accent5">
              <a:lumMod val="75000"/>
            </a:schemeClr>
          </a:solidFill>
        </p:grpSpPr>
        <p:sp>
          <p:nvSpPr>
            <p:cNvPr id="21" name="Rounded Rectangle 20"/>
            <p:cNvSpPr/>
            <p:nvPr/>
          </p:nvSpPr>
          <p:spPr>
            <a:xfrm>
              <a:off x="0" y="1202946"/>
              <a:ext cx="9218933" cy="491399"/>
            </a:xfrm>
            <a:prstGeom prst="roundRect">
              <a:avLst/>
            </a:prstGeom>
            <a:grpFill/>
          </p:spPr>
          <p:style>
            <a:lnRef idx="2">
              <a:schemeClr val="lt1">
                <a:hueOff val="0"/>
                <a:satOff val="0"/>
                <a:lumOff val="0"/>
                <a:alphaOff val="0"/>
              </a:schemeClr>
            </a:lnRef>
            <a:fillRef idx="1">
              <a:schemeClr val="accent5">
                <a:hueOff val="-2838251"/>
                <a:satOff val="11375"/>
                <a:lumOff val="2465"/>
                <a:alphaOff val="0"/>
              </a:schemeClr>
            </a:fillRef>
            <a:effectRef idx="0">
              <a:schemeClr val="accent5">
                <a:hueOff val="-2838251"/>
                <a:satOff val="11375"/>
                <a:lumOff val="2465"/>
                <a:alphaOff val="0"/>
              </a:schemeClr>
            </a:effectRef>
            <a:fontRef idx="minor">
              <a:schemeClr val="lt1"/>
            </a:fontRef>
          </p:style>
          <p:txBody>
            <a:bodyPr/>
            <a:lstStyle/>
            <a:p>
              <a:endParaRPr lang="en-IN">
                <a:solidFill>
                  <a:schemeClr val="bg1"/>
                </a:solidFill>
              </a:endParaRPr>
            </a:p>
          </p:txBody>
        </p:sp>
        <p:sp>
          <p:nvSpPr>
            <p:cNvPr id="22" name="Rounded Rectangle 4"/>
            <p:cNvSpPr txBox="1"/>
            <p:nvPr/>
          </p:nvSpPr>
          <p:spPr>
            <a:xfrm>
              <a:off x="23988" y="122693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a:solidFill>
                    <a:schemeClr val="bg1"/>
                  </a:solidFill>
                  <a:latin typeface="Cambria" panose="02040503050406030204" pitchFamily="18" charset="0"/>
                  <a:ea typeface="Cambria" panose="02040503050406030204" pitchFamily="18" charset="0"/>
                </a:rPr>
                <a:t>Registration of  User’s</a:t>
              </a:r>
              <a:endParaRPr lang="en-US" sz="21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2300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70A5AD0-4189-417E-9F34-D7A1F6BFEA59}" type="slidenum">
              <a:rPr lang="en-US" smtClean="0"/>
              <a:pPr/>
              <a:t>16</a:t>
            </a:fld>
            <a:endParaRPr lang="en-US"/>
          </a:p>
        </p:txBody>
      </p:sp>
      <p:sp>
        <p:nvSpPr>
          <p:cNvPr id="5" name="Date Placeholder 4"/>
          <p:cNvSpPr>
            <a:spLocks noGrp="1"/>
          </p:cNvSpPr>
          <p:nvPr>
            <p:ph type="dt" sz="half" idx="10"/>
          </p:nvPr>
        </p:nvSpPr>
        <p:spPr/>
        <p:txBody>
          <a:bodyPr/>
          <a:lstStyle/>
          <a:p>
            <a:fld id="{CDD97FDD-AF6A-4D20-AD15-4775F269702D}" type="datetime1">
              <a:rPr lang="en-US" smtClean="0"/>
              <a:t>8/11/2025</a:t>
            </a:fld>
            <a:endParaRPr lang="en-US"/>
          </a:p>
        </p:txBody>
      </p:sp>
      <p:sp>
        <p:nvSpPr>
          <p:cNvPr id="12" name="Rounded Rectangle 11"/>
          <p:cNvSpPr/>
          <p:nvPr/>
        </p:nvSpPr>
        <p:spPr>
          <a:xfrm>
            <a:off x="1486533" y="2636912"/>
            <a:ext cx="9218933" cy="1109796"/>
          </a:xfrm>
          <a:prstGeom prst="roundRect">
            <a:avLst/>
          </a:prstGeom>
          <a:solidFill>
            <a:schemeClr val="accent5">
              <a:lumMod val="75000"/>
            </a:schemeClr>
          </a:solidFill>
        </p:spPr>
        <p:style>
          <a:lnRef idx="2">
            <a:schemeClr val="lt1">
              <a:hueOff val="0"/>
              <a:satOff val="0"/>
              <a:lumOff val="0"/>
              <a:alphaOff val="0"/>
            </a:schemeClr>
          </a:lnRef>
          <a:fillRef idx="1">
            <a:schemeClr val="accent5">
              <a:hueOff val="-4257376"/>
              <a:satOff val="17062"/>
              <a:lumOff val="3698"/>
              <a:alphaOff val="0"/>
            </a:schemeClr>
          </a:fillRef>
          <a:effectRef idx="0">
            <a:schemeClr val="accent5">
              <a:hueOff val="-4257376"/>
              <a:satOff val="17062"/>
              <a:lumOff val="3698"/>
              <a:alphaOff val="0"/>
            </a:schemeClr>
          </a:effectRef>
          <a:fontRef idx="minor">
            <a:schemeClr val="lt1"/>
          </a:fontRef>
        </p:style>
        <p:txBody>
          <a:bodyPr/>
          <a:lstStyle/>
          <a:p>
            <a:pPr algn="ctr"/>
            <a:endParaRPr lang="en-IN" sz="3200">
              <a:solidFill>
                <a:schemeClr val="bg1"/>
              </a:solidFill>
            </a:endParaRPr>
          </a:p>
        </p:txBody>
      </p:sp>
      <p:sp>
        <p:nvSpPr>
          <p:cNvPr id="3" name="TextBox 2">
            <a:extLst>
              <a:ext uri="{FF2B5EF4-FFF2-40B4-BE49-F238E27FC236}">
                <a16:creationId xmlns:a16="http://schemas.microsoft.com/office/drawing/2014/main" id="{53A5372C-CD4B-05B3-90DA-14DFE6A8253D}"/>
              </a:ext>
            </a:extLst>
          </p:cNvPr>
          <p:cNvSpPr txBox="1"/>
          <p:nvPr/>
        </p:nvSpPr>
        <p:spPr>
          <a:xfrm>
            <a:off x="1978050" y="2702445"/>
            <a:ext cx="8160568" cy="978729"/>
          </a:xfrm>
          <a:prstGeom prst="rect">
            <a:avLst/>
          </a:prstGeom>
          <a:noFill/>
        </p:spPr>
        <p:txBody>
          <a:bodyPr wrap="square">
            <a:spAutoFit/>
          </a:bodyPr>
          <a:lstStyle/>
          <a:p>
            <a:pPr lvl="0" algn="ctr" defTabSz="933450">
              <a:lnSpc>
                <a:spcPct val="90000"/>
              </a:lnSpc>
              <a:spcBef>
                <a:spcPct val="0"/>
              </a:spcBef>
              <a:spcAft>
                <a:spcPct val="35000"/>
              </a:spcAft>
            </a:pPr>
            <a:r>
              <a:rPr lang="en-US" sz="3200" b="1" i="0" kern="1200" baseline="0" dirty="0">
                <a:solidFill>
                  <a:schemeClr val="bg1"/>
                </a:solidFill>
                <a:latin typeface="Cambria" panose="02040503050406030204" pitchFamily="18" charset="0"/>
                <a:ea typeface="Cambria" panose="02040503050406030204" pitchFamily="18" charset="0"/>
              </a:rPr>
              <a:t>Role of District CCE Admin for User’s Registration.</a:t>
            </a:r>
            <a:endParaRPr lang="en-US" sz="3200" kern="12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696584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17389" y="1156728"/>
            <a:ext cx="9145016" cy="460584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 name="Rounded Rectangle 2"/>
          <p:cNvSpPr/>
          <p:nvPr/>
        </p:nvSpPr>
        <p:spPr>
          <a:xfrm>
            <a:off x="2495600" y="1179985"/>
            <a:ext cx="720080" cy="216024"/>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ounded Rectangle 10"/>
          <p:cNvSpPr/>
          <p:nvPr/>
        </p:nvSpPr>
        <p:spPr>
          <a:xfrm>
            <a:off x="7968208" y="2276872"/>
            <a:ext cx="576064" cy="216024"/>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TextBox 4"/>
          <p:cNvSpPr txBox="1"/>
          <p:nvPr/>
        </p:nvSpPr>
        <p:spPr>
          <a:xfrm>
            <a:off x="1417389" y="5855486"/>
            <a:ext cx="9157986" cy="523220"/>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latin typeface="Cambria" panose="02040503050406030204" pitchFamily="18" charset="0"/>
                <a:ea typeface="Cambria" panose="02040503050406030204" pitchFamily="18" charset="0"/>
              </a:rPr>
              <a:t>The District CCE admin first log on to PMFBY portal for registering the primary worker. </a:t>
            </a:r>
          </a:p>
          <a:p>
            <a:pPr marL="285750" indent="-285750">
              <a:buFont typeface="Wingdings" panose="05000000000000000000" pitchFamily="2" charset="2"/>
              <a:buChar char="§"/>
            </a:pPr>
            <a:r>
              <a:rPr lang="en-US" sz="1400" b="1" dirty="0">
                <a:latin typeface="Cambria" panose="02040503050406030204" pitchFamily="18" charset="0"/>
                <a:ea typeface="Cambria" panose="02040503050406030204" pitchFamily="18" charset="0"/>
              </a:rPr>
              <a:t>For login into PMFBY portal go to the link https://pmfby.gov.in/ then click on Sign in.</a:t>
            </a:r>
          </a:p>
        </p:txBody>
      </p:sp>
      <p:sp>
        <p:nvSpPr>
          <p:cNvPr id="4" name="Slide Number Placeholder 3"/>
          <p:cNvSpPr>
            <a:spLocks noGrp="1"/>
          </p:cNvSpPr>
          <p:nvPr>
            <p:ph type="sldNum" sz="quarter" idx="12"/>
          </p:nvPr>
        </p:nvSpPr>
        <p:spPr/>
        <p:txBody>
          <a:bodyPr/>
          <a:lstStyle/>
          <a:p>
            <a:fld id="{A70A5AD0-4189-417E-9F34-D7A1F6BFEA59}" type="slidenum">
              <a:rPr lang="en-US" smtClean="0"/>
              <a:pPr/>
              <a:t>17</a:t>
            </a:fld>
            <a:endParaRPr lang="en-US"/>
          </a:p>
        </p:txBody>
      </p:sp>
      <p:sp>
        <p:nvSpPr>
          <p:cNvPr id="2" name="Date Placeholder 1"/>
          <p:cNvSpPr>
            <a:spLocks noGrp="1"/>
          </p:cNvSpPr>
          <p:nvPr>
            <p:ph type="dt" sz="half" idx="10"/>
          </p:nvPr>
        </p:nvSpPr>
        <p:spPr/>
        <p:txBody>
          <a:bodyPr/>
          <a:lstStyle/>
          <a:p>
            <a:fld id="{A1E9E80D-6F3B-4DB5-B1BA-9976C9DED849}" type="datetime1">
              <a:rPr lang="en-US" smtClean="0"/>
              <a:t>8/11/2025</a:t>
            </a:fld>
            <a:endParaRPr lang="en-US"/>
          </a:p>
        </p:txBody>
      </p:sp>
      <p:pic>
        <p:nvPicPr>
          <p:cNvPr id="13" name="Picture 12"/>
          <p:cNvPicPr>
            <a:picLocks noChangeAspect="1"/>
          </p:cNvPicPr>
          <p:nvPr/>
        </p:nvPicPr>
        <p:blipFill>
          <a:blip r:embed="rId3"/>
          <a:stretch>
            <a:fillRect/>
          </a:stretch>
        </p:blipFill>
        <p:spPr>
          <a:xfrm>
            <a:off x="10848528" y="-17487"/>
            <a:ext cx="1447461" cy="1087604"/>
          </a:xfrm>
          <a:prstGeom prst="rect">
            <a:avLst/>
          </a:prstGeom>
        </p:spPr>
      </p:pic>
      <p:grpSp>
        <p:nvGrpSpPr>
          <p:cNvPr id="17" name="Group 16"/>
          <p:cNvGrpSpPr/>
          <p:nvPr/>
        </p:nvGrpSpPr>
        <p:grpSpPr>
          <a:xfrm>
            <a:off x="1380430" y="350957"/>
            <a:ext cx="9218933" cy="491399"/>
            <a:chOff x="0" y="1754826"/>
            <a:chExt cx="9218933" cy="491399"/>
          </a:xfrm>
          <a:solidFill>
            <a:schemeClr val="accent5">
              <a:lumMod val="75000"/>
            </a:schemeClr>
          </a:solidFill>
        </p:grpSpPr>
        <p:sp>
          <p:nvSpPr>
            <p:cNvPr id="18" name="Rounded Rectangle 17"/>
            <p:cNvSpPr/>
            <p:nvPr/>
          </p:nvSpPr>
          <p:spPr>
            <a:xfrm>
              <a:off x="0" y="1754826"/>
              <a:ext cx="9218933" cy="491399"/>
            </a:xfrm>
            <a:prstGeom prst="roundRect">
              <a:avLst/>
            </a:prstGeom>
            <a:grpFill/>
          </p:spPr>
          <p:style>
            <a:lnRef idx="2">
              <a:schemeClr val="lt1">
                <a:hueOff val="0"/>
                <a:satOff val="0"/>
                <a:lumOff val="0"/>
                <a:alphaOff val="0"/>
              </a:schemeClr>
            </a:lnRef>
            <a:fillRef idx="1">
              <a:schemeClr val="accent5">
                <a:hueOff val="-4257376"/>
                <a:satOff val="17062"/>
                <a:lumOff val="3698"/>
                <a:alphaOff val="0"/>
              </a:schemeClr>
            </a:fillRef>
            <a:effectRef idx="0">
              <a:schemeClr val="accent5">
                <a:hueOff val="-4257376"/>
                <a:satOff val="17062"/>
                <a:lumOff val="3698"/>
                <a:alphaOff val="0"/>
              </a:schemeClr>
            </a:effectRef>
            <a:fontRef idx="minor">
              <a:schemeClr val="lt1"/>
            </a:fontRef>
          </p:style>
          <p:txBody>
            <a:bodyPr/>
            <a:lstStyle/>
            <a:p>
              <a:endParaRPr lang="en-IN">
                <a:solidFill>
                  <a:schemeClr val="bg1"/>
                </a:solidFill>
              </a:endParaRPr>
            </a:p>
          </p:txBody>
        </p:sp>
        <p:sp>
          <p:nvSpPr>
            <p:cNvPr id="19" name="Rounded Rectangle 4"/>
            <p:cNvSpPr txBox="1"/>
            <p:nvPr/>
          </p:nvSpPr>
          <p:spPr>
            <a:xfrm>
              <a:off x="23988" y="177881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dirty="0">
                  <a:solidFill>
                    <a:schemeClr val="bg1"/>
                  </a:solidFill>
                  <a:latin typeface="Cambria" panose="02040503050406030204" pitchFamily="18" charset="0"/>
                  <a:ea typeface="Cambria" panose="02040503050406030204" pitchFamily="18" charset="0"/>
                </a:rPr>
                <a:t>Role of District CCE Admin for User’s Registration.</a:t>
              </a:r>
              <a:endParaRPr lang="en-US" sz="2100" kern="1200"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0979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84733" y="1124812"/>
            <a:ext cx="9862709" cy="445778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760516" y="5606580"/>
            <a:ext cx="9232028" cy="523220"/>
          </a:xfrm>
          <a:prstGeom prst="rect">
            <a:avLst/>
          </a:prstGeom>
        </p:spPr>
        <p:txBody>
          <a:bodyPr wrap="square">
            <a:spAutoFit/>
          </a:bodyPr>
          <a:lstStyle/>
          <a:p>
            <a:pPr marL="285750" indent="-285750" algn="just">
              <a:buFont typeface="Arial" panose="020B0604020202020204" pitchFamily="34" charset="0"/>
              <a:buChar char="•"/>
            </a:pPr>
            <a:r>
              <a:rPr lang="en-US" sz="1400" b="1" dirty="0">
                <a:solidFill>
                  <a:srgbClr val="000000"/>
                </a:solidFill>
                <a:latin typeface="Cambria" panose="02040503050406030204" pitchFamily="18" charset="0"/>
                <a:ea typeface="Cambria" panose="02040503050406030204" pitchFamily="18" charset="0"/>
              </a:rPr>
              <a:t>A Login page will appear on the screen, with Sign in option in right side for District CCE User. </a:t>
            </a:r>
          </a:p>
          <a:p>
            <a:pPr marL="285750" indent="-285750" algn="just">
              <a:buFont typeface="Arial" panose="020B0604020202020204" pitchFamily="34" charset="0"/>
              <a:buChar char="•"/>
            </a:pPr>
            <a:r>
              <a:rPr lang="en-US" sz="1400" b="1" dirty="0">
                <a:latin typeface="Cambria" panose="02040503050406030204" pitchFamily="18" charset="0"/>
                <a:ea typeface="Cambria" panose="02040503050406030204" pitchFamily="18" charset="0"/>
              </a:rPr>
              <a:t>Enter mobile No, password and verification captcha code and click on Login </a:t>
            </a:r>
          </a:p>
        </p:txBody>
      </p:sp>
      <p:sp>
        <p:nvSpPr>
          <p:cNvPr id="10" name="Rounded Rectangle 9"/>
          <p:cNvSpPr/>
          <p:nvPr/>
        </p:nvSpPr>
        <p:spPr>
          <a:xfrm>
            <a:off x="5816088" y="2262683"/>
            <a:ext cx="1564989" cy="17425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70A5AD0-4189-417E-9F34-D7A1F6BFEA59}" type="slidenum">
              <a:rPr lang="en-US" smtClean="0"/>
              <a:pPr/>
              <a:t>18</a:t>
            </a:fld>
            <a:endParaRPr lang="en-US"/>
          </a:p>
        </p:txBody>
      </p:sp>
      <p:sp>
        <p:nvSpPr>
          <p:cNvPr id="2" name="Date Placeholder 1"/>
          <p:cNvSpPr>
            <a:spLocks noGrp="1"/>
          </p:cNvSpPr>
          <p:nvPr>
            <p:ph type="dt" sz="half" idx="10"/>
          </p:nvPr>
        </p:nvSpPr>
        <p:spPr/>
        <p:txBody>
          <a:bodyPr/>
          <a:lstStyle/>
          <a:p>
            <a:fld id="{0B48E75E-3290-4D19-95C5-A54851435741}" type="datetime1">
              <a:rPr lang="en-US" smtClean="0"/>
              <a:t>8/11/2025</a:t>
            </a:fld>
            <a:endParaRPr lang="en-US"/>
          </a:p>
        </p:txBody>
      </p:sp>
      <p:pic>
        <p:nvPicPr>
          <p:cNvPr id="15" name="Picture 14"/>
          <p:cNvPicPr>
            <a:picLocks noChangeAspect="1"/>
          </p:cNvPicPr>
          <p:nvPr/>
        </p:nvPicPr>
        <p:blipFill>
          <a:blip r:embed="rId3"/>
          <a:stretch>
            <a:fillRect/>
          </a:stretch>
        </p:blipFill>
        <p:spPr>
          <a:xfrm>
            <a:off x="10848528" y="-17487"/>
            <a:ext cx="1447461" cy="1087604"/>
          </a:xfrm>
          <a:prstGeom prst="rect">
            <a:avLst/>
          </a:prstGeom>
        </p:spPr>
      </p:pic>
      <p:grpSp>
        <p:nvGrpSpPr>
          <p:cNvPr id="16" name="Group 15"/>
          <p:cNvGrpSpPr/>
          <p:nvPr/>
        </p:nvGrpSpPr>
        <p:grpSpPr>
          <a:xfrm>
            <a:off x="884733" y="378255"/>
            <a:ext cx="9862709" cy="491399"/>
            <a:chOff x="0" y="1754826"/>
            <a:chExt cx="9218933" cy="491399"/>
          </a:xfrm>
          <a:solidFill>
            <a:schemeClr val="accent5">
              <a:lumMod val="75000"/>
            </a:schemeClr>
          </a:solidFill>
        </p:grpSpPr>
        <p:sp>
          <p:nvSpPr>
            <p:cNvPr id="17" name="Rounded Rectangle 16"/>
            <p:cNvSpPr/>
            <p:nvPr/>
          </p:nvSpPr>
          <p:spPr>
            <a:xfrm>
              <a:off x="0" y="1754826"/>
              <a:ext cx="9218933" cy="491399"/>
            </a:xfrm>
            <a:prstGeom prst="roundRect">
              <a:avLst/>
            </a:prstGeom>
            <a:grpFill/>
          </p:spPr>
          <p:style>
            <a:lnRef idx="2">
              <a:schemeClr val="lt1">
                <a:hueOff val="0"/>
                <a:satOff val="0"/>
                <a:lumOff val="0"/>
                <a:alphaOff val="0"/>
              </a:schemeClr>
            </a:lnRef>
            <a:fillRef idx="1">
              <a:schemeClr val="accent5">
                <a:hueOff val="-4257376"/>
                <a:satOff val="17062"/>
                <a:lumOff val="3698"/>
                <a:alphaOff val="0"/>
              </a:schemeClr>
            </a:fillRef>
            <a:effectRef idx="0">
              <a:schemeClr val="accent5">
                <a:hueOff val="-4257376"/>
                <a:satOff val="17062"/>
                <a:lumOff val="3698"/>
                <a:alphaOff val="0"/>
              </a:schemeClr>
            </a:effectRef>
            <a:fontRef idx="minor">
              <a:schemeClr val="lt1"/>
            </a:fontRef>
          </p:style>
          <p:txBody>
            <a:bodyPr/>
            <a:lstStyle/>
            <a:p>
              <a:endParaRPr lang="en-IN">
                <a:solidFill>
                  <a:schemeClr val="bg1"/>
                </a:solidFill>
              </a:endParaRPr>
            </a:p>
          </p:txBody>
        </p:sp>
        <p:sp>
          <p:nvSpPr>
            <p:cNvPr id="18" name="Rounded Rectangle 4"/>
            <p:cNvSpPr txBox="1"/>
            <p:nvPr/>
          </p:nvSpPr>
          <p:spPr>
            <a:xfrm>
              <a:off x="23988" y="177881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dirty="0">
                  <a:solidFill>
                    <a:schemeClr val="bg1"/>
                  </a:solidFill>
                  <a:latin typeface="Cambria" panose="02040503050406030204" pitchFamily="18" charset="0"/>
                  <a:ea typeface="Cambria" panose="02040503050406030204" pitchFamily="18" charset="0"/>
                </a:rPr>
                <a:t>Role of District CCE Admin for User’s Registration.</a:t>
              </a:r>
              <a:endParaRPr lang="en-US" sz="2100" kern="1200" dirty="0">
                <a:solidFill>
                  <a:schemeClr val="bg1"/>
                </a:solidFill>
                <a:latin typeface="Cambria" panose="02040503050406030204" pitchFamily="18" charset="0"/>
                <a:ea typeface="Cambria" panose="02040503050406030204" pitchFamily="18" charset="0"/>
              </a:endParaRPr>
            </a:p>
          </p:txBody>
        </p:sp>
      </p:grpSp>
      <p:sp>
        <p:nvSpPr>
          <p:cNvPr id="19" name="Rounded Rectangle 18"/>
          <p:cNvSpPr/>
          <p:nvPr/>
        </p:nvSpPr>
        <p:spPr>
          <a:xfrm>
            <a:off x="5816086" y="3183490"/>
            <a:ext cx="1564989" cy="17425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Rounded Rectangle 19"/>
          <p:cNvSpPr/>
          <p:nvPr/>
        </p:nvSpPr>
        <p:spPr>
          <a:xfrm>
            <a:off x="5816087" y="2692701"/>
            <a:ext cx="1564989" cy="17425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6876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794" y="1100577"/>
            <a:ext cx="9537283" cy="4301711"/>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175801" y="5569776"/>
            <a:ext cx="7023768" cy="307777"/>
          </a:xfrm>
          <a:prstGeom prst="rect">
            <a:avLst/>
          </a:prstGeom>
        </p:spPr>
        <p:txBody>
          <a:bodyPr wrap="square">
            <a:spAutoFit/>
          </a:bodyPr>
          <a:lstStyle/>
          <a:p>
            <a:r>
              <a:rPr lang="en-US" sz="1400" b="1" dirty="0">
                <a:solidFill>
                  <a:srgbClr val="000000"/>
                </a:solidFill>
                <a:latin typeface="Cambria" panose="02040503050406030204" pitchFamily="18" charset="0"/>
                <a:ea typeface="Cambria" panose="02040503050406030204" pitchFamily="18" charset="0"/>
              </a:rPr>
              <a:t>After login to portal Select Year, Season and Scheme and submit. </a:t>
            </a:r>
            <a:endParaRPr lang="en-US" sz="1400" b="1" dirty="0">
              <a:latin typeface="Cambria" panose="02040503050406030204" pitchFamily="18" charset="0"/>
              <a:ea typeface="Cambria" panose="02040503050406030204" pitchFamily="18" charset="0"/>
            </a:endParaRPr>
          </a:p>
        </p:txBody>
      </p:sp>
      <p:sp>
        <p:nvSpPr>
          <p:cNvPr id="10" name="Rounded Rectangle 9"/>
          <p:cNvSpPr/>
          <p:nvPr/>
        </p:nvSpPr>
        <p:spPr>
          <a:xfrm>
            <a:off x="8789462" y="4797152"/>
            <a:ext cx="762921" cy="288032"/>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Rounded Rectangle 10"/>
          <p:cNvSpPr/>
          <p:nvPr/>
        </p:nvSpPr>
        <p:spPr>
          <a:xfrm>
            <a:off x="8658237" y="2984150"/>
            <a:ext cx="262449" cy="247302"/>
          </a:xfrm>
          <a:prstGeom prst="roundRect">
            <a:avLst>
              <a:gd name="adj" fmla="val 50000"/>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70A5AD0-4189-417E-9F34-D7A1F6BFEA59}" type="slidenum">
              <a:rPr lang="en-US" smtClean="0"/>
              <a:pPr/>
              <a:t>19</a:t>
            </a:fld>
            <a:endParaRPr lang="en-US"/>
          </a:p>
        </p:txBody>
      </p:sp>
      <p:sp>
        <p:nvSpPr>
          <p:cNvPr id="3" name="Date Placeholder 2"/>
          <p:cNvSpPr>
            <a:spLocks noGrp="1"/>
          </p:cNvSpPr>
          <p:nvPr>
            <p:ph type="dt" sz="half" idx="10"/>
          </p:nvPr>
        </p:nvSpPr>
        <p:spPr/>
        <p:txBody>
          <a:bodyPr/>
          <a:lstStyle/>
          <a:p>
            <a:fld id="{E79E4C8D-CCB7-40A0-B5FF-B3E7130E03EB}" type="datetime1">
              <a:rPr lang="en-US" smtClean="0"/>
              <a:t>8/11/2025</a:t>
            </a:fld>
            <a:endParaRPr lang="en-US"/>
          </a:p>
        </p:txBody>
      </p:sp>
      <p:pic>
        <p:nvPicPr>
          <p:cNvPr id="13" name="Picture 12"/>
          <p:cNvPicPr>
            <a:picLocks noChangeAspect="1"/>
          </p:cNvPicPr>
          <p:nvPr/>
        </p:nvPicPr>
        <p:blipFill>
          <a:blip r:embed="rId3"/>
          <a:stretch>
            <a:fillRect/>
          </a:stretch>
        </p:blipFill>
        <p:spPr>
          <a:xfrm>
            <a:off x="10848528" y="-17487"/>
            <a:ext cx="1447461" cy="1087604"/>
          </a:xfrm>
          <a:prstGeom prst="rect">
            <a:avLst/>
          </a:prstGeom>
        </p:spPr>
      </p:pic>
      <p:grpSp>
        <p:nvGrpSpPr>
          <p:cNvPr id="17" name="Group 16"/>
          <p:cNvGrpSpPr/>
          <p:nvPr/>
        </p:nvGrpSpPr>
        <p:grpSpPr>
          <a:xfrm>
            <a:off x="1175801" y="410536"/>
            <a:ext cx="9561271" cy="491399"/>
            <a:chOff x="0" y="1754826"/>
            <a:chExt cx="9218933" cy="491399"/>
          </a:xfrm>
          <a:solidFill>
            <a:schemeClr val="accent5">
              <a:lumMod val="75000"/>
            </a:schemeClr>
          </a:solidFill>
        </p:grpSpPr>
        <p:sp>
          <p:nvSpPr>
            <p:cNvPr id="18" name="Rounded Rectangle 17"/>
            <p:cNvSpPr/>
            <p:nvPr/>
          </p:nvSpPr>
          <p:spPr>
            <a:xfrm>
              <a:off x="0" y="1754826"/>
              <a:ext cx="9218933" cy="491399"/>
            </a:xfrm>
            <a:prstGeom prst="roundRect">
              <a:avLst/>
            </a:prstGeom>
            <a:grpFill/>
          </p:spPr>
          <p:style>
            <a:lnRef idx="2">
              <a:schemeClr val="lt1">
                <a:hueOff val="0"/>
                <a:satOff val="0"/>
                <a:lumOff val="0"/>
                <a:alphaOff val="0"/>
              </a:schemeClr>
            </a:lnRef>
            <a:fillRef idx="1">
              <a:schemeClr val="accent5">
                <a:hueOff val="-4257376"/>
                <a:satOff val="17062"/>
                <a:lumOff val="3698"/>
                <a:alphaOff val="0"/>
              </a:schemeClr>
            </a:fillRef>
            <a:effectRef idx="0">
              <a:schemeClr val="accent5">
                <a:hueOff val="-4257376"/>
                <a:satOff val="17062"/>
                <a:lumOff val="3698"/>
                <a:alphaOff val="0"/>
              </a:schemeClr>
            </a:effectRef>
            <a:fontRef idx="minor">
              <a:schemeClr val="lt1"/>
            </a:fontRef>
          </p:style>
          <p:txBody>
            <a:bodyPr/>
            <a:lstStyle/>
            <a:p>
              <a:endParaRPr lang="en-IN"/>
            </a:p>
          </p:txBody>
        </p:sp>
        <p:sp>
          <p:nvSpPr>
            <p:cNvPr id="19" name="Rounded Rectangle 4"/>
            <p:cNvSpPr txBox="1"/>
            <p:nvPr/>
          </p:nvSpPr>
          <p:spPr>
            <a:xfrm>
              <a:off x="23988" y="177881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dirty="0">
                  <a:solidFill>
                    <a:schemeClr val="bg1"/>
                  </a:solidFill>
                  <a:latin typeface="Cambria" panose="02040503050406030204" pitchFamily="18" charset="0"/>
                  <a:ea typeface="Cambria" panose="02040503050406030204" pitchFamily="18" charset="0"/>
                </a:rPr>
                <a:t>Role of District CCE Admin for User’s Registration.</a:t>
              </a:r>
              <a:endParaRPr lang="en-US" sz="2100" kern="1200"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7644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11624" y="5157192"/>
            <a:ext cx="7056784" cy="338554"/>
          </a:xfrm>
          <a:prstGeom prst="rect">
            <a:avLst/>
          </a:prstGeom>
        </p:spPr>
        <p:txBody>
          <a:bodyPr wrap="square">
            <a:spAutoFit/>
          </a:bodyPr>
          <a:lstStyle/>
          <a:p>
            <a:endParaRPr lang="en-US" sz="1600" b="1" dirty="0">
              <a:latin typeface="Cambria" panose="02040503050406030204" pitchFamily="18" charset="0"/>
              <a:ea typeface="Cambria" panose="02040503050406030204" pitchFamily="18" charset="0"/>
            </a:endParaRPr>
          </a:p>
        </p:txBody>
      </p:sp>
      <p:sp>
        <p:nvSpPr>
          <p:cNvPr id="5" name="Rounded Rectangle 4"/>
          <p:cNvSpPr/>
          <p:nvPr/>
        </p:nvSpPr>
        <p:spPr>
          <a:xfrm>
            <a:off x="580492" y="1484784"/>
            <a:ext cx="11319047" cy="388843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p:cNvSpPr/>
          <p:nvPr/>
        </p:nvSpPr>
        <p:spPr>
          <a:xfrm>
            <a:off x="731404" y="2027397"/>
            <a:ext cx="11017224" cy="3293209"/>
          </a:xfrm>
          <a:prstGeom prst="rect">
            <a:avLst/>
          </a:prstGeom>
        </p:spPr>
        <p:txBody>
          <a:bodyPr wrap="square">
            <a:spAutoFit/>
          </a:bodyPr>
          <a:lstStyle/>
          <a:p>
            <a:r>
              <a:rPr lang="en-US" sz="1600" b="1" dirty="0">
                <a:latin typeface="Cambria" panose="02040503050406030204" pitchFamily="18" charset="0"/>
                <a:ea typeface="Cambria" panose="02040503050406030204" pitchFamily="18" charset="0"/>
              </a:rPr>
              <a:t>Crop Cutting Experiments or CCEs, refer to an assessment method employed by governments and agricultural bodies to accurately estimate the yield of a crop or region during a given cultivation cycle, and is known by different names in different regions. </a:t>
            </a:r>
          </a:p>
          <a:p>
            <a:endParaRPr lang="en-US" sz="1600" b="1" dirty="0">
              <a:latin typeface="Cambria" panose="02040503050406030204" pitchFamily="18" charset="0"/>
              <a:ea typeface="Cambria" panose="02040503050406030204" pitchFamily="18" charset="0"/>
            </a:endParaRPr>
          </a:p>
          <a:p>
            <a:r>
              <a:rPr lang="en-US" sz="1600" b="1" dirty="0">
                <a:latin typeface="Cambria" panose="02040503050406030204" pitchFamily="18" charset="0"/>
                <a:ea typeface="Cambria" panose="02040503050406030204" pitchFamily="18" charset="0"/>
              </a:rPr>
              <a:t>The traditional method of CCE is based on the yield component method where specific locations are selected based on a random sampling of the total area under study. Once the plots are selected, the produce from a section of these plots is harvested and analyzed for a number of parameters such as biomass weight, grain weight, moisture, and other indicative factors. </a:t>
            </a:r>
          </a:p>
          <a:p>
            <a:endParaRPr lang="en-US" sz="1600" b="1" dirty="0">
              <a:latin typeface="Cambria" panose="02040503050406030204" pitchFamily="18" charset="0"/>
              <a:ea typeface="Cambria" panose="02040503050406030204" pitchFamily="18" charset="0"/>
            </a:endParaRPr>
          </a:p>
          <a:p>
            <a:r>
              <a:rPr lang="en-US" sz="1600" b="1" dirty="0">
                <a:latin typeface="Cambria" panose="02040503050406030204" pitchFamily="18" charset="0"/>
                <a:ea typeface="Cambria" panose="02040503050406030204" pitchFamily="18" charset="0"/>
              </a:rPr>
              <a:t>The data gathered from this study is extrapolated to the entire region and provides an approximate assessment of the average yield of the state or region under study.</a:t>
            </a:r>
            <a:br>
              <a:rPr lang="en-US" sz="1600" b="1" dirty="0">
                <a:latin typeface="Cambria" panose="02040503050406030204" pitchFamily="18" charset="0"/>
                <a:ea typeface="Cambria" panose="02040503050406030204" pitchFamily="18" charset="0"/>
              </a:rPr>
            </a:br>
            <a:br>
              <a:rPr lang="en-US" sz="1600" b="1" dirty="0">
                <a:latin typeface="Cambria" panose="02040503050406030204" pitchFamily="18" charset="0"/>
                <a:ea typeface="Cambria" panose="02040503050406030204" pitchFamily="18" charset="0"/>
              </a:rPr>
            </a:br>
            <a:endParaRPr lang="en-US" sz="1600" b="1" dirty="0">
              <a:latin typeface="Cambria" panose="02040503050406030204" pitchFamily="18" charset="0"/>
              <a:ea typeface="Cambria" panose="02040503050406030204" pitchFamily="18" charset="0"/>
            </a:endParaRPr>
          </a:p>
        </p:txBody>
      </p:sp>
      <p:sp>
        <p:nvSpPr>
          <p:cNvPr id="3" name="Slide Number Placeholder 2"/>
          <p:cNvSpPr>
            <a:spLocks noGrp="1"/>
          </p:cNvSpPr>
          <p:nvPr>
            <p:ph type="sldNum" sz="quarter" idx="12"/>
          </p:nvPr>
        </p:nvSpPr>
        <p:spPr/>
        <p:txBody>
          <a:bodyPr/>
          <a:lstStyle/>
          <a:p>
            <a:fld id="{A70A5AD0-4189-417E-9F34-D7A1F6BFEA59}" type="slidenum">
              <a:rPr lang="en-US" smtClean="0"/>
              <a:pPr/>
              <a:t>2</a:t>
            </a:fld>
            <a:endParaRPr lang="en-US"/>
          </a:p>
        </p:txBody>
      </p:sp>
      <p:sp>
        <p:nvSpPr>
          <p:cNvPr id="2" name="Date Placeholder 1"/>
          <p:cNvSpPr>
            <a:spLocks noGrp="1"/>
          </p:cNvSpPr>
          <p:nvPr>
            <p:ph type="dt" sz="half" idx="10"/>
          </p:nvPr>
        </p:nvSpPr>
        <p:spPr/>
        <p:txBody>
          <a:bodyPr/>
          <a:lstStyle/>
          <a:p>
            <a:fld id="{C8A5828D-BDD7-4AF3-970B-B9C92C4E7087}" type="datetime1">
              <a:rPr lang="en-US" smtClean="0"/>
              <a:t>8/11/2025</a:t>
            </a:fld>
            <a:endParaRPr lang="en-US"/>
          </a:p>
        </p:txBody>
      </p:sp>
      <p:pic>
        <p:nvPicPr>
          <p:cNvPr id="12" name="Picture 11"/>
          <p:cNvPicPr>
            <a:picLocks noChangeAspect="1"/>
          </p:cNvPicPr>
          <p:nvPr/>
        </p:nvPicPr>
        <p:blipFill>
          <a:blip r:embed="rId2"/>
          <a:stretch>
            <a:fillRect/>
          </a:stretch>
        </p:blipFill>
        <p:spPr>
          <a:xfrm>
            <a:off x="10848528" y="-17487"/>
            <a:ext cx="1447461" cy="1087604"/>
          </a:xfrm>
          <a:prstGeom prst="rect">
            <a:avLst/>
          </a:prstGeom>
        </p:spPr>
      </p:pic>
      <p:sp>
        <p:nvSpPr>
          <p:cNvPr id="13" name="Rectangle: Rounded Corners 5">
            <a:extLst>
              <a:ext uri="{FF2B5EF4-FFF2-40B4-BE49-F238E27FC236}">
                <a16:creationId xmlns:a16="http://schemas.microsoft.com/office/drawing/2014/main" id="{84E4AA96-B936-4CC2-8654-B9F5A4E29A64}"/>
              </a:ext>
            </a:extLst>
          </p:cNvPr>
          <p:cNvSpPr/>
          <p:nvPr/>
        </p:nvSpPr>
        <p:spPr>
          <a:xfrm>
            <a:off x="2238348" y="584996"/>
            <a:ext cx="7366592" cy="680485"/>
          </a:xfrm>
          <a:prstGeom prst="roundRect">
            <a:avLst>
              <a:gd name="adj"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latin typeface="Cambria" panose="02040503050406030204" pitchFamily="18" charset="0"/>
                <a:ea typeface="Cambria" panose="02040503050406030204" pitchFamily="18" charset="0"/>
              </a:rPr>
              <a:t>About CCE.</a:t>
            </a:r>
          </a:p>
        </p:txBody>
      </p:sp>
    </p:spTree>
    <p:extLst>
      <p:ext uri="{BB962C8B-B14F-4D97-AF65-F5344CB8AC3E}">
        <p14:creationId xmlns:p14="http://schemas.microsoft.com/office/powerpoint/2010/main" val="296948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5348" y="1180531"/>
            <a:ext cx="9497081" cy="4586409"/>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12" name="Rounded Rectangle 11"/>
          <p:cNvSpPr/>
          <p:nvPr/>
        </p:nvSpPr>
        <p:spPr>
          <a:xfrm>
            <a:off x="3471193" y="1700808"/>
            <a:ext cx="720080" cy="233219"/>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1223554" y="5883672"/>
            <a:ext cx="5935437" cy="307777"/>
          </a:xfrm>
          <a:prstGeom prst="rect">
            <a:avLst/>
          </a:prstGeom>
          <a:noFill/>
        </p:spPr>
        <p:txBody>
          <a:bodyPr wrap="square" rtlCol="0">
            <a:spAutoFit/>
          </a:bodyPr>
          <a:lstStyle/>
          <a:p>
            <a:r>
              <a:rPr lang="en-US" sz="1400" b="1" dirty="0">
                <a:latin typeface="Cambria" panose="02040503050406030204" pitchFamily="18" charset="0"/>
                <a:ea typeface="Cambria" panose="02040503050406030204" pitchFamily="18" charset="0"/>
              </a:rPr>
              <a:t>After login go to user console</a:t>
            </a:r>
          </a:p>
        </p:txBody>
      </p:sp>
      <p:sp>
        <p:nvSpPr>
          <p:cNvPr id="5" name="Slide Number Placeholder 4"/>
          <p:cNvSpPr>
            <a:spLocks noGrp="1"/>
          </p:cNvSpPr>
          <p:nvPr>
            <p:ph type="sldNum" sz="quarter" idx="12"/>
          </p:nvPr>
        </p:nvSpPr>
        <p:spPr/>
        <p:txBody>
          <a:bodyPr/>
          <a:lstStyle/>
          <a:p>
            <a:fld id="{A70A5AD0-4189-417E-9F34-D7A1F6BFEA59}" type="slidenum">
              <a:rPr lang="en-US" smtClean="0"/>
              <a:pPr/>
              <a:t>20</a:t>
            </a:fld>
            <a:endParaRPr lang="en-US"/>
          </a:p>
        </p:txBody>
      </p:sp>
      <p:sp>
        <p:nvSpPr>
          <p:cNvPr id="2" name="Date Placeholder 1"/>
          <p:cNvSpPr>
            <a:spLocks noGrp="1"/>
          </p:cNvSpPr>
          <p:nvPr>
            <p:ph type="dt" sz="half" idx="10"/>
          </p:nvPr>
        </p:nvSpPr>
        <p:spPr/>
        <p:txBody>
          <a:bodyPr/>
          <a:lstStyle/>
          <a:p>
            <a:fld id="{11A88881-E5FE-4A24-A3B0-E769F7C37390}" type="datetime1">
              <a:rPr lang="en-US" smtClean="0"/>
              <a:t>8/11/2025</a:t>
            </a:fld>
            <a:endParaRPr lang="en-US"/>
          </a:p>
        </p:txBody>
      </p:sp>
      <p:pic>
        <p:nvPicPr>
          <p:cNvPr id="11" name="Picture 10"/>
          <p:cNvPicPr>
            <a:picLocks noChangeAspect="1"/>
          </p:cNvPicPr>
          <p:nvPr/>
        </p:nvPicPr>
        <p:blipFill>
          <a:blip r:embed="rId3"/>
          <a:stretch>
            <a:fillRect/>
          </a:stretch>
        </p:blipFill>
        <p:spPr>
          <a:xfrm>
            <a:off x="10848528" y="-17487"/>
            <a:ext cx="1447461" cy="1087604"/>
          </a:xfrm>
          <a:prstGeom prst="rect">
            <a:avLst/>
          </a:prstGeom>
        </p:spPr>
      </p:pic>
      <p:grpSp>
        <p:nvGrpSpPr>
          <p:cNvPr id="13" name="Group 12"/>
          <p:cNvGrpSpPr/>
          <p:nvPr/>
        </p:nvGrpSpPr>
        <p:grpSpPr>
          <a:xfrm>
            <a:off x="1347459" y="472937"/>
            <a:ext cx="9497081" cy="491399"/>
            <a:chOff x="0" y="1754826"/>
            <a:chExt cx="9218933" cy="491399"/>
          </a:xfrm>
          <a:solidFill>
            <a:schemeClr val="accent5">
              <a:lumMod val="75000"/>
            </a:schemeClr>
          </a:solidFill>
        </p:grpSpPr>
        <p:sp>
          <p:nvSpPr>
            <p:cNvPr id="14" name="Rounded Rectangle 13"/>
            <p:cNvSpPr/>
            <p:nvPr/>
          </p:nvSpPr>
          <p:spPr>
            <a:xfrm>
              <a:off x="0" y="1754826"/>
              <a:ext cx="9218933" cy="491399"/>
            </a:xfrm>
            <a:prstGeom prst="roundRect">
              <a:avLst/>
            </a:prstGeom>
            <a:grpFill/>
          </p:spPr>
          <p:style>
            <a:lnRef idx="2">
              <a:schemeClr val="lt1">
                <a:hueOff val="0"/>
                <a:satOff val="0"/>
                <a:lumOff val="0"/>
                <a:alphaOff val="0"/>
              </a:schemeClr>
            </a:lnRef>
            <a:fillRef idx="1">
              <a:schemeClr val="accent5">
                <a:hueOff val="-4257376"/>
                <a:satOff val="17062"/>
                <a:lumOff val="3698"/>
                <a:alphaOff val="0"/>
              </a:schemeClr>
            </a:fillRef>
            <a:effectRef idx="0">
              <a:schemeClr val="accent5">
                <a:hueOff val="-4257376"/>
                <a:satOff val="17062"/>
                <a:lumOff val="3698"/>
                <a:alphaOff val="0"/>
              </a:schemeClr>
            </a:effectRef>
            <a:fontRef idx="minor">
              <a:schemeClr val="lt1"/>
            </a:fontRef>
          </p:style>
          <p:txBody>
            <a:bodyPr/>
            <a:lstStyle/>
            <a:p>
              <a:endParaRPr lang="en-IN">
                <a:solidFill>
                  <a:schemeClr val="bg1"/>
                </a:solidFill>
              </a:endParaRPr>
            </a:p>
          </p:txBody>
        </p:sp>
        <p:sp>
          <p:nvSpPr>
            <p:cNvPr id="15" name="Rounded Rectangle 4"/>
            <p:cNvSpPr txBox="1"/>
            <p:nvPr/>
          </p:nvSpPr>
          <p:spPr>
            <a:xfrm>
              <a:off x="23988" y="177881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dirty="0">
                  <a:solidFill>
                    <a:schemeClr val="bg1"/>
                  </a:solidFill>
                  <a:latin typeface="Cambria" panose="02040503050406030204" pitchFamily="18" charset="0"/>
                  <a:ea typeface="Cambria" panose="02040503050406030204" pitchFamily="18" charset="0"/>
                </a:rPr>
                <a:t>Role of District CCE Admin for User’s Registration.</a:t>
              </a:r>
              <a:endParaRPr lang="en-US" sz="2100" kern="1200"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41450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5392" y="1084208"/>
            <a:ext cx="9395472" cy="455218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7" name="Rounded Rectangle 6"/>
          <p:cNvSpPr/>
          <p:nvPr/>
        </p:nvSpPr>
        <p:spPr>
          <a:xfrm>
            <a:off x="3287688" y="3535997"/>
            <a:ext cx="5616624" cy="201997"/>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Rounded Rectangle 9"/>
          <p:cNvSpPr/>
          <p:nvPr/>
        </p:nvSpPr>
        <p:spPr>
          <a:xfrm>
            <a:off x="8544272" y="2826336"/>
            <a:ext cx="504056" cy="169509"/>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1655392" y="5705451"/>
            <a:ext cx="4894308" cy="738664"/>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latin typeface="Cambria" panose="02040503050406030204" pitchFamily="18" charset="0"/>
                <a:ea typeface="Cambria" panose="02040503050406030204" pitchFamily="18" charset="0"/>
              </a:rPr>
              <a:t>Click on pending approvals</a:t>
            </a:r>
          </a:p>
          <a:p>
            <a:pPr marL="285750" indent="-285750">
              <a:buFont typeface="Wingdings" panose="05000000000000000000" pitchFamily="2" charset="2"/>
              <a:buChar char="§"/>
            </a:pPr>
            <a:r>
              <a:rPr lang="en-US" sz="1400" b="1" dirty="0">
                <a:latin typeface="Cambria" panose="02040503050406030204" pitchFamily="18" charset="0"/>
                <a:ea typeface="Cambria" panose="02040503050406030204" pitchFamily="18" charset="0"/>
              </a:rPr>
              <a:t>Select the user</a:t>
            </a:r>
          </a:p>
          <a:p>
            <a:pPr marL="285750" indent="-285750">
              <a:buFont typeface="Wingdings" panose="05000000000000000000" pitchFamily="2" charset="2"/>
              <a:buChar char="§"/>
            </a:pPr>
            <a:r>
              <a:rPr lang="en-US" sz="1400" b="1" dirty="0">
                <a:latin typeface="Cambria" panose="02040503050406030204" pitchFamily="18" charset="0"/>
                <a:ea typeface="Cambria" panose="02040503050406030204" pitchFamily="18" charset="0"/>
              </a:rPr>
              <a:t>Click on approve</a:t>
            </a:r>
          </a:p>
        </p:txBody>
      </p:sp>
      <p:sp>
        <p:nvSpPr>
          <p:cNvPr id="11" name="Rounded Rectangle 10"/>
          <p:cNvSpPr/>
          <p:nvPr/>
        </p:nvSpPr>
        <p:spPr>
          <a:xfrm>
            <a:off x="6744072" y="1645345"/>
            <a:ext cx="936104" cy="343495"/>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A70A5AD0-4189-417E-9F34-D7A1F6BFEA59}" type="slidenum">
              <a:rPr lang="en-US" smtClean="0"/>
              <a:pPr/>
              <a:t>21</a:t>
            </a:fld>
            <a:endParaRPr lang="en-US"/>
          </a:p>
        </p:txBody>
      </p:sp>
      <p:sp>
        <p:nvSpPr>
          <p:cNvPr id="2" name="Date Placeholder 1"/>
          <p:cNvSpPr>
            <a:spLocks noGrp="1"/>
          </p:cNvSpPr>
          <p:nvPr>
            <p:ph type="dt" sz="half" idx="10"/>
          </p:nvPr>
        </p:nvSpPr>
        <p:spPr/>
        <p:txBody>
          <a:bodyPr/>
          <a:lstStyle/>
          <a:p>
            <a:fld id="{0B181D4F-AF73-496A-A138-27C5FD789539}" type="datetime1">
              <a:rPr lang="en-US" smtClean="0"/>
              <a:t>8/11/2025</a:t>
            </a:fld>
            <a:endParaRPr lang="en-US"/>
          </a:p>
        </p:txBody>
      </p:sp>
      <p:pic>
        <p:nvPicPr>
          <p:cNvPr id="13" name="Picture 12"/>
          <p:cNvPicPr>
            <a:picLocks noChangeAspect="1"/>
          </p:cNvPicPr>
          <p:nvPr/>
        </p:nvPicPr>
        <p:blipFill>
          <a:blip r:embed="rId3"/>
          <a:stretch>
            <a:fillRect/>
          </a:stretch>
        </p:blipFill>
        <p:spPr>
          <a:xfrm>
            <a:off x="10848528" y="-27384"/>
            <a:ext cx="1447461" cy="1087604"/>
          </a:xfrm>
          <a:prstGeom prst="rect">
            <a:avLst/>
          </a:prstGeom>
        </p:spPr>
      </p:pic>
      <p:grpSp>
        <p:nvGrpSpPr>
          <p:cNvPr id="14" name="Group 13"/>
          <p:cNvGrpSpPr/>
          <p:nvPr/>
        </p:nvGrpSpPr>
        <p:grpSpPr>
          <a:xfrm>
            <a:off x="1664520" y="389897"/>
            <a:ext cx="9218933" cy="491399"/>
            <a:chOff x="0" y="1754826"/>
            <a:chExt cx="9218933" cy="491399"/>
          </a:xfrm>
          <a:solidFill>
            <a:schemeClr val="accent5">
              <a:lumMod val="75000"/>
            </a:schemeClr>
          </a:solidFill>
        </p:grpSpPr>
        <p:sp>
          <p:nvSpPr>
            <p:cNvPr id="15" name="Rounded Rectangle 14"/>
            <p:cNvSpPr/>
            <p:nvPr/>
          </p:nvSpPr>
          <p:spPr>
            <a:xfrm>
              <a:off x="0" y="1754826"/>
              <a:ext cx="9218933" cy="491399"/>
            </a:xfrm>
            <a:prstGeom prst="roundRect">
              <a:avLst/>
            </a:prstGeom>
            <a:grpFill/>
          </p:spPr>
          <p:style>
            <a:lnRef idx="2">
              <a:schemeClr val="lt1">
                <a:hueOff val="0"/>
                <a:satOff val="0"/>
                <a:lumOff val="0"/>
                <a:alphaOff val="0"/>
              </a:schemeClr>
            </a:lnRef>
            <a:fillRef idx="1">
              <a:schemeClr val="accent5">
                <a:hueOff val="-4257376"/>
                <a:satOff val="17062"/>
                <a:lumOff val="3698"/>
                <a:alphaOff val="0"/>
              </a:schemeClr>
            </a:fillRef>
            <a:effectRef idx="0">
              <a:schemeClr val="accent5">
                <a:hueOff val="-4257376"/>
                <a:satOff val="17062"/>
                <a:lumOff val="3698"/>
                <a:alphaOff val="0"/>
              </a:schemeClr>
            </a:effectRef>
            <a:fontRef idx="minor">
              <a:schemeClr val="lt1"/>
            </a:fontRef>
          </p:style>
          <p:txBody>
            <a:bodyPr/>
            <a:lstStyle/>
            <a:p>
              <a:endParaRPr lang="en-IN">
                <a:solidFill>
                  <a:schemeClr val="bg1"/>
                </a:solidFill>
              </a:endParaRPr>
            </a:p>
          </p:txBody>
        </p:sp>
        <p:sp>
          <p:nvSpPr>
            <p:cNvPr id="16" name="Rounded Rectangle 4"/>
            <p:cNvSpPr txBox="1"/>
            <p:nvPr/>
          </p:nvSpPr>
          <p:spPr>
            <a:xfrm>
              <a:off x="23988" y="177881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dirty="0">
                  <a:solidFill>
                    <a:schemeClr val="bg1"/>
                  </a:solidFill>
                  <a:latin typeface="Cambria" panose="02040503050406030204" pitchFamily="18" charset="0"/>
                  <a:ea typeface="Cambria" panose="02040503050406030204" pitchFamily="18" charset="0"/>
                </a:rPr>
                <a:t>Role of District CCE Admin for User’s Registration.</a:t>
              </a:r>
              <a:endParaRPr lang="en-US" sz="2100" kern="1200"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9422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70A5AD0-4189-417E-9F34-D7A1F6BFEA59}" type="slidenum">
              <a:rPr lang="en-US" smtClean="0"/>
              <a:pPr/>
              <a:t>22</a:t>
            </a:fld>
            <a:endParaRPr lang="en-US"/>
          </a:p>
        </p:txBody>
      </p:sp>
      <p:sp>
        <p:nvSpPr>
          <p:cNvPr id="5" name="Date Placeholder 4"/>
          <p:cNvSpPr>
            <a:spLocks noGrp="1"/>
          </p:cNvSpPr>
          <p:nvPr>
            <p:ph type="dt" sz="half" idx="10"/>
          </p:nvPr>
        </p:nvSpPr>
        <p:spPr/>
        <p:txBody>
          <a:bodyPr/>
          <a:lstStyle/>
          <a:p>
            <a:fld id="{C971C35F-6D3B-4B6A-9AAB-46DF10747831}" type="datetime1">
              <a:rPr lang="en-US" smtClean="0"/>
              <a:t>8/11/2025</a:t>
            </a:fld>
            <a:endParaRPr lang="en-US"/>
          </a:p>
        </p:txBody>
      </p:sp>
      <p:sp>
        <p:nvSpPr>
          <p:cNvPr id="10" name="Rounded Rectangle 4"/>
          <p:cNvSpPr txBox="1"/>
          <p:nvPr/>
        </p:nvSpPr>
        <p:spPr>
          <a:xfrm>
            <a:off x="1631504" y="2886238"/>
            <a:ext cx="9170957" cy="1085523"/>
          </a:xfrm>
          <a:prstGeom prst="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3200" b="1" i="0" kern="1200" baseline="0" dirty="0">
                <a:solidFill>
                  <a:schemeClr val="bg1"/>
                </a:solidFill>
                <a:latin typeface="Cambria" panose="02040503050406030204" pitchFamily="18" charset="0"/>
                <a:ea typeface="Cambria" panose="02040503050406030204" pitchFamily="18" charset="0"/>
              </a:rPr>
              <a:t>Capturing of CCE data in CCE Agri app and Uploading of CCE data</a:t>
            </a:r>
            <a:endParaRPr lang="en-US" sz="3200" kern="12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2003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5"/>
          <p:cNvPicPr>
            <a:picLocks noChangeAspect="1" noChangeArrowheads="1"/>
          </p:cNvPicPr>
          <p:nvPr/>
        </p:nvPicPr>
        <p:blipFill>
          <a:blip r:embed="rId2"/>
          <a:srcRect/>
          <a:stretch>
            <a:fillRect/>
          </a:stretch>
        </p:blipFill>
        <p:spPr bwMode="auto">
          <a:xfrm>
            <a:off x="1040740" y="992970"/>
            <a:ext cx="2936966" cy="5036265"/>
          </a:xfrm>
          <a:prstGeom prst="roundRect">
            <a:avLst>
              <a:gd name="adj" fmla="val 16667"/>
            </a:avLst>
          </a:prstGeom>
          <a:ln>
            <a:noFill/>
          </a:ln>
          <a:effectLst>
            <a:outerShdw blurRad="76200" dist="38100" dir="7800000" algn="tl" rotWithShape="0">
              <a:srgbClr val="000000">
                <a:alpha val="40000"/>
              </a:srgbClr>
            </a:outerShdw>
          </a:effectLst>
        </p:spPr>
      </p:pic>
      <p:pic>
        <p:nvPicPr>
          <p:cNvPr id="12" name="Picture 46"/>
          <p:cNvPicPr>
            <a:picLocks noChangeAspect="1" noChangeArrowheads="1"/>
          </p:cNvPicPr>
          <p:nvPr/>
        </p:nvPicPr>
        <p:blipFill>
          <a:blip r:embed="rId3"/>
          <a:srcRect/>
          <a:stretch>
            <a:fillRect/>
          </a:stretch>
        </p:blipFill>
        <p:spPr bwMode="auto">
          <a:xfrm>
            <a:off x="8251610" y="966759"/>
            <a:ext cx="2808382" cy="5038699"/>
          </a:xfrm>
          <a:prstGeom prst="roundRect">
            <a:avLst>
              <a:gd name="adj" fmla="val 16667"/>
            </a:avLst>
          </a:prstGeom>
          <a:ln>
            <a:noFill/>
          </a:ln>
          <a:effectLst>
            <a:outerShdw blurRad="76200" dist="38100" dir="7800000" algn="tl" rotWithShape="0">
              <a:srgbClr val="000000">
                <a:alpha val="40000"/>
              </a:srgbClr>
            </a:outerShdw>
          </a:effectLst>
        </p:spPr>
      </p:pic>
      <p:pic>
        <p:nvPicPr>
          <p:cNvPr id="13" name="Picture 52"/>
          <p:cNvPicPr>
            <a:picLocks noChangeAspect="1" noChangeArrowheads="1"/>
          </p:cNvPicPr>
          <p:nvPr/>
        </p:nvPicPr>
        <p:blipFill>
          <a:blip r:embed="rId4"/>
          <a:srcRect/>
          <a:stretch>
            <a:fillRect/>
          </a:stretch>
        </p:blipFill>
        <p:spPr bwMode="auto">
          <a:xfrm>
            <a:off x="4749625" y="959222"/>
            <a:ext cx="2835273" cy="5049807"/>
          </a:xfrm>
          <a:prstGeom prst="roundRect">
            <a:avLst>
              <a:gd name="adj" fmla="val 16667"/>
            </a:avLst>
          </a:prstGeom>
          <a:ln>
            <a:noFill/>
          </a:ln>
          <a:effectLst>
            <a:outerShdw blurRad="76200" dist="38100" dir="7800000" algn="tl" rotWithShape="0">
              <a:srgbClr val="000000">
                <a:alpha val="40000"/>
              </a:srgbClr>
            </a:outerShdw>
          </a:effectLst>
        </p:spPr>
      </p:pic>
      <p:sp>
        <p:nvSpPr>
          <p:cNvPr id="14" name="TextBox 13"/>
          <p:cNvSpPr txBox="1"/>
          <p:nvPr/>
        </p:nvSpPr>
        <p:spPr>
          <a:xfrm>
            <a:off x="8472264" y="6178142"/>
            <a:ext cx="2650084" cy="307777"/>
          </a:xfrm>
          <a:prstGeom prst="rect">
            <a:avLst/>
          </a:prstGeom>
          <a:noFill/>
        </p:spPr>
        <p:txBody>
          <a:bodyPr wrap="square" rtlCol="0">
            <a:spAutoFit/>
          </a:bodyPr>
          <a:lstStyle/>
          <a:p>
            <a:r>
              <a:rPr lang="en-US" sz="1400" b="1" dirty="0">
                <a:latin typeface="Cambria" panose="02040503050406030204" pitchFamily="18" charset="0"/>
                <a:ea typeface="Cambria" panose="02040503050406030204" pitchFamily="18" charset="0"/>
              </a:rPr>
              <a:t>Enter login ID &amp; Password</a:t>
            </a:r>
          </a:p>
        </p:txBody>
      </p:sp>
      <p:sp>
        <p:nvSpPr>
          <p:cNvPr id="15" name="TextBox 14"/>
          <p:cNvSpPr txBox="1"/>
          <p:nvPr/>
        </p:nvSpPr>
        <p:spPr>
          <a:xfrm>
            <a:off x="5457200" y="6189085"/>
            <a:ext cx="1898073" cy="307777"/>
          </a:xfrm>
          <a:prstGeom prst="rect">
            <a:avLst/>
          </a:prstGeom>
          <a:noFill/>
        </p:spPr>
        <p:txBody>
          <a:bodyPr wrap="square" rtlCol="0">
            <a:spAutoFit/>
          </a:bodyPr>
          <a:lstStyle/>
          <a:p>
            <a:r>
              <a:rPr lang="en-US" sz="1400" b="1" dirty="0">
                <a:latin typeface="Cambria" panose="02040503050406030204" pitchFamily="18" charset="0"/>
                <a:ea typeface="Cambria" panose="02040503050406030204" pitchFamily="18" charset="0"/>
              </a:rPr>
              <a:t>Home Screen</a:t>
            </a:r>
          </a:p>
        </p:txBody>
      </p:sp>
      <p:sp>
        <p:nvSpPr>
          <p:cNvPr id="16" name="TextBox 15"/>
          <p:cNvSpPr txBox="1"/>
          <p:nvPr/>
        </p:nvSpPr>
        <p:spPr>
          <a:xfrm>
            <a:off x="1289311" y="6118722"/>
            <a:ext cx="2286409" cy="523220"/>
          </a:xfrm>
          <a:prstGeom prst="rect">
            <a:avLst/>
          </a:prstGeom>
          <a:noFill/>
        </p:spPr>
        <p:txBody>
          <a:bodyPr wrap="square" rtlCol="0">
            <a:spAutoFit/>
          </a:bodyPr>
          <a:lstStyle/>
          <a:p>
            <a:pPr algn="ctr"/>
            <a:r>
              <a:rPr lang="en-US" sz="1400" b="1" dirty="0">
                <a:latin typeface="Cambria" panose="02040503050406030204" pitchFamily="18" charset="0"/>
                <a:ea typeface="Cambria" panose="02040503050406030204" pitchFamily="18" charset="0"/>
              </a:rPr>
              <a:t>Click on CCE app installed in your phone </a:t>
            </a:r>
          </a:p>
        </p:txBody>
      </p:sp>
      <p:sp>
        <p:nvSpPr>
          <p:cNvPr id="17" name="Left Arrow 16"/>
          <p:cNvSpPr/>
          <p:nvPr/>
        </p:nvSpPr>
        <p:spPr>
          <a:xfrm rot="10800000">
            <a:off x="3961123" y="3484125"/>
            <a:ext cx="756955"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8" name="Left Arrow 17"/>
          <p:cNvSpPr/>
          <p:nvPr/>
        </p:nvSpPr>
        <p:spPr>
          <a:xfrm rot="10800000">
            <a:off x="7494655" y="3529430"/>
            <a:ext cx="756955"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70A5AD0-4189-417E-9F34-D7A1F6BFEA59}" type="slidenum">
              <a:rPr lang="en-US" smtClean="0"/>
              <a:pPr/>
              <a:t>23</a:t>
            </a:fld>
            <a:endParaRPr lang="en-US"/>
          </a:p>
        </p:txBody>
      </p:sp>
      <p:sp>
        <p:nvSpPr>
          <p:cNvPr id="2" name="Date Placeholder 1"/>
          <p:cNvSpPr>
            <a:spLocks noGrp="1"/>
          </p:cNvSpPr>
          <p:nvPr>
            <p:ph type="dt" sz="half" idx="10"/>
          </p:nvPr>
        </p:nvSpPr>
        <p:spPr/>
        <p:txBody>
          <a:bodyPr/>
          <a:lstStyle/>
          <a:p>
            <a:fld id="{0A3173AD-D55B-4664-AFFD-14EF7197F7D9}" type="datetime1">
              <a:rPr lang="en-US" smtClean="0"/>
              <a:t>8/11/2025</a:t>
            </a:fld>
            <a:endParaRPr lang="en-US" dirty="0"/>
          </a:p>
        </p:txBody>
      </p:sp>
      <p:pic>
        <p:nvPicPr>
          <p:cNvPr id="20" name="Picture 19"/>
          <p:cNvPicPr>
            <a:picLocks noChangeAspect="1"/>
          </p:cNvPicPr>
          <p:nvPr/>
        </p:nvPicPr>
        <p:blipFill>
          <a:blip r:embed="rId5"/>
          <a:stretch>
            <a:fillRect/>
          </a:stretch>
        </p:blipFill>
        <p:spPr>
          <a:xfrm>
            <a:off x="10848528" y="-17487"/>
            <a:ext cx="1447461" cy="1087604"/>
          </a:xfrm>
          <a:prstGeom prst="rect">
            <a:avLst/>
          </a:prstGeom>
        </p:spPr>
      </p:pic>
      <p:grpSp>
        <p:nvGrpSpPr>
          <p:cNvPr id="21" name="Group 20"/>
          <p:cNvGrpSpPr/>
          <p:nvPr/>
        </p:nvGrpSpPr>
        <p:grpSpPr>
          <a:xfrm>
            <a:off x="1482099" y="337150"/>
            <a:ext cx="9218933" cy="491399"/>
            <a:chOff x="0" y="2306706"/>
            <a:chExt cx="9218933" cy="491399"/>
          </a:xfrm>
          <a:solidFill>
            <a:schemeClr val="accent5">
              <a:lumMod val="75000"/>
            </a:schemeClr>
          </a:solidFill>
        </p:grpSpPr>
        <p:sp>
          <p:nvSpPr>
            <p:cNvPr id="22" name="Rounded Rectangle 21"/>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23"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dirty="0">
                  <a:solidFill>
                    <a:schemeClr val="bg1"/>
                  </a:solidFill>
                  <a:latin typeface="Cambria" panose="02040503050406030204" pitchFamily="18" charset="0"/>
                  <a:ea typeface="Cambria" panose="02040503050406030204" pitchFamily="18" charset="0"/>
                </a:rPr>
                <a:t>Capturing of CCE data in CCE Agri app and Uploading of CCE data</a:t>
              </a:r>
              <a:endParaRPr lang="en-US" sz="2100" kern="1200"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7414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7"/>
          <p:cNvPicPr>
            <a:picLocks noChangeAspect="1" noChangeArrowheads="1"/>
          </p:cNvPicPr>
          <p:nvPr/>
        </p:nvPicPr>
        <p:blipFill>
          <a:blip r:embed="rId3"/>
          <a:srcRect/>
          <a:stretch>
            <a:fillRect/>
          </a:stretch>
        </p:blipFill>
        <p:spPr bwMode="auto">
          <a:xfrm>
            <a:off x="591428" y="1050100"/>
            <a:ext cx="2508720" cy="4838762"/>
          </a:xfrm>
          <a:prstGeom prst="roundRect">
            <a:avLst>
              <a:gd name="adj" fmla="val 16667"/>
            </a:avLst>
          </a:prstGeom>
          <a:ln>
            <a:noFill/>
          </a:ln>
          <a:effectLst>
            <a:outerShdw blurRad="76200" dist="38100" dir="7800000" algn="tl" rotWithShape="0">
              <a:srgbClr val="000000">
                <a:alpha val="40000"/>
              </a:srgbClr>
            </a:outerShdw>
          </a:effectLst>
        </p:spPr>
      </p:pic>
      <p:pic>
        <p:nvPicPr>
          <p:cNvPr id="20" name="Picture 48"/>
          <p:cNvPicPr>
            <a:picLocks noChangeAspect="1" noChangeArrowheads="1"/>
          </p:cNvPicPr>
          <p:nvPr/>
        </p:nvPicPr>
        <p:blipFill>
          <a:blip r:embed="rId4"/>
          <a:srcRect/>
          <a:stretch>
            <a:fillRect/>
          </a:stretch>
        </p:blipFill>
        <p:spPr bwMode="auto">
          <a:xfrm>
            <a:off x="3665260" y="1079052"/>
            <a:ext cx="2599448" cy="4809810"/>
          </a:xfrm>
          <a:prstGeom prst="roundRect">
            <a:avLst>
              <a:gd name="adj" fmla="val 16667"/>
            </a:avLst>
          </a:prstGeom>
          <a:ln>
            <a:noFill/>
          </a:ln>
          <a:effectLst>
            <a:outerShdw blurRad="76200" dist="38100" dir="7800000" algn="tl" rotWithShape="0">
              <a:srgbClr val="000000">
                <a:alpha val="40000"/>
              </a:srgbClr>
            </a:outerShdw>
          </a:effectLst>
        </p:spPr>
      </p:pic>
      <p:pic>
        <p:nvPicPr>
          <p:cNvPr id="21" name="Picture 2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4131" y="1103136"/>
            <a:ext cx="2480748" cy="4805347"/>
          </a:xfrm>
          <a:prstGeom prst="roundRect">
            <a:avLst>
              <a:gd name="adj" fmla="val 16667"/>
            </a:avLst>
          </a:prstGeom>
          <a:ln>
            <a:noFill/>
          </a:ln>
          <a:effectLst>
            <a:outerShdw blurRad="76200" dist="38100" dir="7800000" algn="tl" rotWithShape="0">
              <a:srgbClr val="000000">
                <a:alpha val="40000"/>
              </a:srgbClr>
            </a:outerShdw>
          </a:effectLst>
        </p:spPr>
      </p:pic>
      <p:pic>
        <p:nvPicPr>
          <p:cNvPr id="22" name="Picture 2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62981" y="1097809"/>
            <a:ext cx="2391407" cy="4791053"/>
          </a:xfrm>
          <a:prstGeom prst="roundRect">
            <a:avLst>
              <a:gd name="adj" fmla="val 16667"/>
            </a:avLst>
          </a:prstGeom>
          <a:ln>
            <a:noFill/>
          </a:ln>
          <a:effectLst>
            <a:outerShdw blurRad="76200" dist="38100" dir="7800000" algn="tl" rotWithShape="0">
              <a:srgbClr val="000000">
                <a:alpha val="40000"/>
              </a:srgbClr>
            </a:outerShdw>
          </a:effectLst>
        </p:spPr>
      </p:pic>
      <p:sp>
        <p:nvSpPr>
          <p:cNvPr id="23" name="TextBox 22"/>
          <p:cNvSpPr txBox="1"/>
          <p:nvPr/>
        </p:nvSpPr>
        <p:spPr>
          <a:xfrm>
            <a:off x="591428" y="5953405"/>
            <a:ext cx="11377092" cy="800219"/>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For login into CCE Agri app enter your mobile number and password and click on Login. for data entry, CCE app asks to allow the access of device location and photo, media and files. Click on Allow.  Select Season and Year and click on save button</a:t>
            </a:r>
          </a:p>
          <a:p>
            <a:endParaRPr lang="en-US" dirty="0"/>
          </a:p>
        </p:txBody>
      </p:sp>
      <p:sp>
        <p:nvSpPr>
          <p:cNvPr id="24" name="Left Arrow 23"/>
          <p:cNvSpPr/>
          <p:nvPr/>
        </p:nvSpPr>
        <p:spPr>
          <a:xfrm rot="10800000">
            <a:off x="3134691" y="3505809"/>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5" name="Left Arrow 24"/>
          <p:cNvSpPr/>
          <p:nvPr/>
        </p:nvSpPr>
        <p:spPr>
          <a:xfrm rot="10800000">
            <a:off x="6194290" y="3464238"/>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6" name="Left Arrow 25"/>
          <p:cNvSpPr/>
          <p:nvPr/>
        </p:nvSpPr>
        <p:spPr>
          <a:xfrm rot="10800000">
            <a:off x="8998886" y="3455098"/>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70A5AD0-4189-417E-9F34-D7A1F6BFEA59}" type="slidenum">
              <a:rPr lang="en-US" smtClean="0"/>
              <a:pPr/>
              <a:t>24</a:t>
            </a:fld>
            <a:endParaRPr lang="en-US" dirty="0"/>
          </a:p>
        </p:txBody>
      </p:sp>
      <p:sp>
        <p:nvSpPr>
          <p:cNvPr id="2" name="Date Placeholder 1"/>
          <p:cNvSpPr>
            <a:spLocks noGrp="1"/>
          </p:cNvSpPr>
          <p:nvPr>
            <p:ph type="dt" sz="half" idx="10"/>
          </p:nvPr>
        </p:nvSpPr>
        <p:spPr/>
        <p:txBody>
          <a:bodyPr/>
          <a:lstStyle/>
          <a:p>
            <a:fld id="{40467AD9-3037-4B83-8E32-99806D3C3B69}" type="datetime1">
              <a:rPr lang="en-US" smtClean="0"/>
              <a:t>8/11/2025</a:t>
            </a:fld>
            <a:endParaRPr lang="en-US"/>
          </a:p>
        </p:txBody>
      </p:sp>
      <p:pic>
        <p:nvPicPr>
          <p:cNvPr id="17" name="Picture 16"/>
          <p:cNvPicPr>
            <a:picLocks noChangeAspect="1"/>
          </p:cNvPicPr>
          <p:nvPr/>
        </p:nvPicPr>
        <p:blipFill>
          <a:blip r:embed="rId7"/>
          <a:stretch>
            <a:fillRect/>
          </a:stretch>
        </p:blipFill>
        <p:spPr>
          <a:xfrm>
            <a:off x="10848528" y="-17487"/>
            <a:ext cx="1447461" cy="1087604"/>
          </a:xfrm>
          <a:prstGeom prst="rect">
            <a:avLst/>
          </a:prstGeom>
        </p:spPr>
      </p:pic>
      <p:grpSp>
        <p:nvGrpSpPr>
          <p:cNvPr id="18" name="Group 17"/>
          <p:cNvGrpSpPr/>
          <p:nvPr/>
        </p:nvGrpSpPr>
        <p:grpSpPr>
          <a:xfrm>
            <a:off x="941067" y="319493"/>
            <a:ext cx="9979469" cy="491399"/>
            <a:chOff x="0" y="2306706"/>
            <a:chExt cx="9218933" cy="491399"/>
          </a:xfrm>
          <a:solidFill>
            <a:schemeClr val="accent5">
              <a:lumMod val="75000"/>
            </a:schemeClr>
          </a:solidFill>
        </p:grpSpPr>
        <p:sp>
          <p:nvSpPr>
            <p:cNvPr id="27" name="Rounded Rectangle 26"/>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28"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dirty="0">
                  <a:solidFill>
                    <a:schemeClr val="bg1"/>
                  </a:solidFill>
                  <a:latin typeface="Cambria" panose="02040503050406030204" pitchFamily="18" charset="0"/>
                  <a:ea typeface="Cambria" panose="02040503050406030204" pitchFamily="18" charset="0"/>
                </a:rPr>
                <a:t>Capturing of CCE data in CCE Agri app and Uploading of CCE data</a:t>
              </a:r>
              <a:endParaRPr lang="en-US" sz="2100" kern="1200"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6919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70A5AD0-4189-417E-9F34-D7A1F6BFEA59}" type="slidenum">
              <a:rPr lang="en-US" smtClean="0"/>
              <a:pPr/>
              <a:t>25</a:t>
            </a:fld>
            <a:endParaRPr lang="en-US"/>
          </a:p>
        </p:txBody>
      </p:sp>
      <p:sp>
        <p:nvSpPr>
          <p:cNvPr id="10" name="Left Arrow 9"/>
          <p:cNvSpPr/>
          <p:nvPr/>
        </p:nvSpPr>
        <p:spPr>
          <a:xfrm rot="10800000">
            <a:off x="3815968" y="3143219"/>
            <a:ext cx="6013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Left Arrow 10"/>
          <p:cNvSpPr/>
          <p:nvPr/>
        </p:nvSpPr>
        <p:spPr>
          <a:xfrm rot="10800000">
            <a:off x="7591085" y="3110393"/>
            <a:ext cx="6013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8" name="Group 7"/>
          <p:cNvGrpSpPr/>
          <p:nvPr/>
        </p:nvGrpSpPr>
        <p:grpSpPr>
          <a:xfrm>
            <a:off x="8351854" y="924404"/>
            <a:ext cx="2567392" cy="4546122"/>
            <a:chOff x="8077200" y="1546318"/>
            <a:chExt cx="2107980" cy="3490684"/>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7200" y="1546318"/>
              <a:ext cx="2107980" cy="34906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8207896" y="4077072"/>
              <a:ext cx="187220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697147" y="893029"/>
            <a:ext cx="2786607" cy="4608872"/>
            <a:chOff x="5074569" y="1546318"/>
            <a:chExt cx="2138109" cy="3538866"/>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4569" y="1546318"/>
              <a:ext cx="2138109" cy="3538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p:cNvSpPr/>
            <p:nvPr/>
          </p:nvSpPr>
          <p:spPr>
            <a:xfrm>
              <a:off x="5517457" y="3100966"/>
              <a:ext cx="1082600" cy="2519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983312" y="960224"/>
            <a:ext cx="2627432" cy="4581541"/>
            <a:chOff x="2172424" y="1558534"/>
            <a:chExt cx="2157276" cy="35178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271" y="1558534"/>
              <a:ext cx="2125429" cy="35178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Rectangle 14"/>
            <p:cNvSpPr/>
            <p:nvPr/>
          </p:nvSpPr>
          <p:spPr>
            <a:xfrm>
              <a:off x="2172424" y="1692570"/>
              <a:ext cx="323177" cy="2242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
          <p:cNvSpPr>
            <a:spLocks noChangeArrowheads="1"/>
          </p:cNvSpPr>
          <p:nvPr/>
        </p:nvSpPr>
        <p:spPr bwMode="auto">
          <a:xfrm>
            <a:off x="983312" y="5557392"/>
            <a:ext cx="105990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600" b="1" dirty="0">
                <a:latin typeface="Cambria" panose="02040503050406030204" pitchFamily="18" charset="0"/>
                <a:ea typeface="Cambria" panose="02040503050406030204" pitchFamily="18" charset="0"/>
              </a:rPr>
              <a:t>Before starting the CCE activity, the user needs to sync the master data when internet connectivity is available.</a:t>
            </a:r>
          </a:p>
          <a:p>
            <a:pPr eaLnBrk="0" fontAlgn="base" hangingPunct="0">
              <a:spcBef>
                <a:spcPct val="0"/>
              </a:spcBef>
              <a:spcAft>
                <a:spcPct val="0"/>
              </a:spcAft>
            </a:pPr>
            <a:r>
              <a:rPr lang="en-US" altLang="en-US" sz="1600" b="1" dirty="0">
                <a:latin typeface="Cambria" panose="02040503050406030204" pitchFamily="18" charset="0"/>
                <a:ea typeface="Cambria" panose="02040503050406030204" pitchFamily="18" charset="0"/>
              </a:rPr>
              <a:t>to do this, click on the Three horizontal lines of top left corner &gt; go to "View Profile,“&gt; and select "Sync Master Data."</a:t>
            </a:r>
          </a:p>
          <a:p>
            <a:pPr eaLnBrk="0" fontAlgn="base" hangingPunct="0">
              <a:spcBef>
                <a:spcPct val="0"/>
              </a:spcBef>
              <a:spcAft>
                <a:spcPct val="0"/>
              </a:spcAft>
            </a:pPr>
            <a:endParaRPr lang="en-US" altLang="en-US" sz="1600" b="1" dirty="0">
              <a:latin typeface="Cambria" panose="02040503050406030204" pitchFamily="18" charset="0"/>
              <a:ea typeface="Cambria" panose="02040503050406030204" pitchFamily="18" charset="0"/>
            </a:endParaRPr>
          </a:p>
        </p:txBody>
      </p:sp>
      <p:sp>
        <p:nvSpPr>
          <p:cNvPr id="17" name="Date Placeholder 16"/>
          <p:cNvSpPr>
            <a:spLocks noGrp="1"/>
          </p:cNvSpPr>
          <p:nvPr>
            <p:ph type="dt" sz="half" idx="10"/>
          </p:nvPr>
        </p:nvSpPr>
        <p:spPr/>
        <p:txBody>
          <a:bodyPr/>
          <a:lstStyle/>
          <a:p>
            <a:fld id="{20789AC9-68D3-47FD-86B8-52EFCBF72B13}" type="datetime1">
              <a:rPr lang="en-US" smtClean="0"/>
              <a:t>8/11/2025</a:t>
            </a:fld>
            <a:endParaRPr lang="en-US"/>
          </a:p>
        </p:txBody>
      </p:sp>
      <p:pic>
        <p:nvPicPr>
          <p:cNvPr id="20" name="Picture 19"/>
          <p:cNvPicPr>
            <a:picLocks noChangeAspect="1"/>
          </p:cNvPicPr>
          <p:nvPr/>
        </p:nvPicPr>
        <p:blipFill>
          <a:blip r:embed="rId5"/>
          <a:stretch>
            <a:fillRect/>
          </a:stretch>
        </p:blipFill>
        <p:spPr>
          <a:xfrm>
            <a:off x="10848528" y="-47304"/>
            <a:ext cx="1447461" cy="1087604"/>
          </a:xfrm>
          <a:prstGeom prst="rect">
            <a:avLst/>
          </a:prstGeom>
        </p:spPr>
      </p:pic>
      <p:sp>
        <p:nvSpPr>
          <p:cNvPr id="23" name="Rounded Rectangle 4"/>
          <p:cNvSpPr txBox="1"/>
          <p:nvPr/>
        </p:nvSpPr>
        <p:spPr>
          <a:xfrm>
            <a:off x="1014888" y="292408"/>
            <a:ext cx="9872472" cy="443423"/>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View Profile and Sync Master Data</a:t>
            </a:r>
            <a:endParaRPr lang="en-IN"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1375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E56311-9D07-465D-99AA-1B14520BFC2A}" type="datetime1">
              <a:rPr lang="en-US" smtClean="0"/>
              <a:t>8/11/2025</a:t>
            </a:fld>
            <a:endParaRPr lang="en-US"/>
          </a:p>
        </p:txBody>
      </p:sp>
      <p:sp>
        <p:nvSpPr>
          <p:cNvPr id="3" name="Slide Number Placeholder 2"/>
          <p:cNvSpPr>
            <a:spLocks noGrp="1"/>
          </p:cNvSpPr>
          <p:nvPr>
            <p:ph type="sldNum" sz="quarter" idx="12"/>
          </p:nvPr>
        </p:nvSpPr>
        <p:spPr/>
        <p:txBody>
          <a:bodyPr/>
          <a:lstStyle/>
          <a:p>
            <a:fld id="{A70A5AD0-4189-417E-9F34-D7A1F6BFEA59}" type="slidenum">
              <a:rPr lang="en-US" smtClean="0"/>
              <a:pPr/>
              <a:t>26</a:t>
            </a:fld>
            <a:endParaRPr lang="en-US"/>
          </a:p>
        </p:txBody>
      </p:sp>
      <p:grpSp>
        <p:nvGrpSpPr>
          <p:cNvPr id="4" name="Group 3"/>
          <p:cNvGrpSpPr/>
          <p:nvPr/>
        </p:nvGrpSpPr>
        <p:grpSpPr>
          <a:xfrm>
            <a:off x="4007768" y="1700806"/>
            <a:ext cx="7415857" cy="3960442"/>
            <a:chOff x="34" y="1212567"/>
            <a:chExt cx="7415857" cy="3548667"/>
          </a:xfrm>
        </p:grpSpPr>
        <p:sp>
          <p:nvSpPr>
            <p:cNvPr id="5" name="Rectangle 4"/>
            <p:cNvSpPr/>
            <p:nvPr/>
          </p:nvSpPr>
          <p:spPr>
            <a:xfrm>
              <a:off x="34" y="1212568"/>
              <a:ext cx="7415857" cy="3548666"/>
            </a:xfrm>
            <a:prstGeom prst="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IN"/>
            </a:p>
          </p:txBody>
        </p:sp>
        <p:sp>
          <p:nvSpPr>
            <p:cNvPr id="6" name="TextBox 5"/>
            <p:cNvSpPr txBox="1"/>
            <p:nvPr/>
          </p:nvSpPr>
          <p:spPr>
            <a:xfrm>
              <a:off x="34" y="1212567"/>
              <a:ext cx="7415857" cy="3548666"/>
            </a:xfrm>
            <a:prstGeom prst="rect">
              <a:avLst/>
            </a:prstGeom>
            <a:noFill/>
            <a:ln w="9525">
              <a:solidFill>
                <a:schemeClr val="tx1"/>
              </a:solidFill>
            </a:ln>
            <a:effectLst/>
          </p:spPr>
          <p:style>
            <a:lnRef idx="1">
              <a:schemeClr val="accent3"/>
            </a:lnRef>
            <a:fillRef idx="2">
              <a:schemeClr val="accent3"/>
            </a:fillRef>
            <a:effectRef idx="1">
              <a:schemeClr val="accent3"/>
            </a:effectRef>
            <a:fontRef idx="minor">
              <a:schemeClr val="dk1"/>
            </a:fontRef>
          </p:style>
          <p:txBody>
            <a:bodyPr spcFirstLastPara="0" vert="horz" wrap="square" lIns="68580" tIns="68580" rIns="68580" bIns="68580" numCol="1" spcCol="1270" anchor="t" anchorCtr="0">
              <a:noAutofit/>
            </a:bodyPr>
            <a:lstStyle/>
            <a:p>
              <a:pPr lvl="0" algn="l" defTabSz="933450">
                <a:lnSpc>
                  <a:spcPct val="90000"/>
                </a:lnSpc>
                <a:spcBef>
                  <a:spcPct val="0"/>
                </a:spcBef>
                <a:spcAft>
                  <a:spcPct val="35000"/>
                </a:spcAft>
              </a:pPr>
              <a:r>
                <a:rPr lang="en-US" sz="2100" b="1" kern="1200" dirty="0">
                  <a:latin typeface="Cambria" panose="02040503050406030204" pitchFamily="18" charset="0"/>
                  <a:ea typeface="Cambria" panose="02040503050406030204" pitchFamily="18" charset="0"/>
                </a:rPr>
                <a:t>Broad Fields of CCE Agri App</a:t>
              </a:r>
            </a:p>
            <a:p>
              <a:pPr lvl="0" algn="l" defTabSz="933450">
                <a:lnSpc>
                  <a:spcPct val="90000"/>
                </a:lnSpc>
                <a:spcBef>
                  <a:spcPct val="0"/>
                </a:spcBef>
                <a:spcAft>
                  <a:spcPct val="35000"/>
                </a:spcAft>
              </a:pPr>
              <a:endParaRPr lang="en-US" sz="21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Char char="••"/>
              </a:pPr>
              <a:r>
                <a:rPr lang="en-US" sz="1800" b="1" kern="1200" dirty="0">
                  <a:latin typeface="Cambria" panose="02040503050406030204" pitchFamily="18" charset="0"/>
                  <a:ea typeface="Cambria" panose="02040503050406030204" pitchFamily="18" charset="0"/>
                </a:rPr>
                <a:t>Form Part 1: Planning and selection of survey/sub-survey/CCE plot</a:t>
              </a:r>
            </a:p>
            <a:p>
              <a:pPr marL="0" lvl="1" algn="l" defTabSz="800100">
                <a:lnSpc>
                  <a:spcPct val="90000"/>
                </a:lnSpc>
                <a:spcBef>
                  <a:spcPct val="0"/>
                </a:spcBef>
                <a:spcAft>
                  <a:spcPct val="15000"/>
                </a:spcAft>
              </a:pPr>
              <a:endParaRPr lang="en-US" sz="18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Char char="••"/>
              </a:pPr>
              <a:r>
                <a:rPr lang="en-US" sz="1800" b="1" kern="1200" dirty="0">
                  <a:latin typeface="Cambria" panose="02040503050406030204" pitchFamily="18" charset="0"/>
                  <a:ea typeface="Cambria" panose="02040503050406030204" pitchFamily="18" charset="0"/>
                </a:rPr>
                <a:t>Form Part 2: Capturing of authentic CCE data directly from the field with Geo-tagged photographs. </a:t>
              </a:r>
              <a:endParaRPr lang="en-US" sz="18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Char char="••"/>
              </a:pPr>
              <a:r>
                <a:rPr lang="en-US" sz="1800" kern="1200" dirty="0">
                  <a:latin typeface="Cambria" panose="02040503050406030204" pitchFamily="18" charset="0"/>
                  <a:ea typeface="Cambria" panose="02040503050406030204" pitchFamily="18" charset="0"/>
                </a:rPr>
                <a:t>CCE Field selection and images</a:t>
              </a:r>
            </a:p>
            <a:p>
              <a:pPr marL="171450" lvl="1" indent="-171450" algn="l" defTabSz="800100">
                <a:lnSpc>
                  <a:spcPct val="90000"/>
                </a:lnSpc>
                <a:spcBef>
                  <a:spcPct val="0"/>
                </a:spcBef>
                <a:spcAft>
                  <a:spcPct val="15000"/>
                </a:spcAft>
                <a:buChar char="••"/>
              </a:pPr>
              <a:r>
                <a:rPr lang="en-US" sz="1800" kern="1200" dirty="0">
                  <a:latin typeface="Cambria" panose="02040503050406030204" pitchFamily="18" charset="0"/>
                  <a:ea typeface="Cambria" panose="02040503050406030204" pitchFamily="18" charset="0"/>
                </a:rPr>
                <a:t>Crop Specification and images</a:t>
              </a:r>
            </a:p>
            <a:p>
              <a:pPr marL="171450" lvl="1" indent="-171450" algn="l" defTabSz="800100">
                <a:lnSpc>
                  <a:spcPct val="90000"/>
                </a:lnSpc>
                <a:spcBef>
                  <a:spcPct val="0"/>
                </a:spcBef>
                <a:spcAft>
                  <a:spcPct val="15000"/>
                </a:spcAft>
                <a:buChar char="••"/>
              </a:pPr>
              <a:r>
                <a:rPr lang="en-US" sz="1800" kern="1200" dirty="0">
                  <a:latin typeface="Cambria" panose="02040503050406030204" pitchFamily="18" charset="0"/>
                  <a:ea typeface="Cambria" panose="02040503050406030204" pitchFamily="18" charset="0"/>
                </a:rPr>
                <a:t>Harvest and weighing specifications</a:t>
              </a:r>
            </a:p>
            <a:p>
              <a:pPr marL="171450" lvl="1" indent="-171450" algn="l" defTabSz="800100">
                <a:lnSpc>
                  <a:spcPct val="90000"/>
                </a:lnSpc>
                <a:spcBef>
                  <a:spcPct val="0"/>
                </a:spcBef>
                <a:spcAft>
                  <a:spcPct val="15000"/>
                </a:spcAft>
                <a:buChar char="••"/>
              </a:pPr>
              <a:r>
                <a:rPr lang="en-US" sz="1800" kern="1200" dirty="0">
                  <a:latin typeface="Cambria" panose="02040503050406030204" pitchFamily="18" charset="0"/>
                  <a:ea typeface="Cambria" panose="02040503050406030204" pitchFamily="18" charset="0"/>
                </a:rPr>
                <a:t>Fertilizer and irrigation details</a:t>
              </a:r>
            </a:p>
            <a:p>
              <a:pPr marL="171450" lvl="1" indent="-171450" algn="l" defTabSz="800100">
                <a:lnSpc>
                  <a:spcPct val="90000"/>
                </a:lnSpc>
                <a:spcBef>
                  <a:spcPct val="0"/>
                </a:spcBef>
                <a:spcAft>
                  <a:spcPct val="15000"/>
                </a:spcAft>
                <a:buChar char="••"/>
              </a:pPr>
              <a:r>
                <a:rPr lang="en-US" sz="1800" kern="1200" dirty="0">
                  <a:latin typeface="Cambria" panose="02040503050406030204" pitchFamily="18" charset="0"/>
                  <a:ea typeface="Cambria" panose="02040503050406030204" pitchFamily="18" charset="0"/>
                </a:rPr>
                <a:t>Details of supervisors for verification and approval  </a:t>
              </a:r>
            </a:p>
            <a:p>
              <a:pPr marL="0" lvl="1" algn="l" defTabSz="800100">
                <a:lnSpc>
                  <a:spcPct val="90000"/>
                </a:lnSpc>
                <a:spcBef>
                  <a:spcPct val="0"/>
                </a:spcBef>
                <a:spcAft>
                  <a:spcPct val="15000"/>
                </a:spcAft>
              </a:pPr>
              <a:endParaRPr lang="en-US" sz="1800" kern="1200" dirty="0">
                <a:latin typeface="Cambria" panose="02040503050406030204" pitchFamily="18" charset="0"/>
                <a:ea typeface="Cambria" panose="02040503050406030204" pitchFamily="18" charset="0"/>
              </a:endParaRPr>
            </a:p>
            <a:p>
              <a:pPr marL="171450" lvl="1" indent="-171450" algn="l" defTabSz="800100">
                <a:lnSpc>
                  <a:spcPct val="90000"/>
                </a:lnSpc>
                <a:spcBef>
                  <a:spcPct val="0"/>
                </a:spcBef>
                <a:spcAft>
                  <a:spcPct val="15000"/>
                </a:spcAft>
                <a:buChar char="••"/>
              </a:pPr>
              <a:r>
                <a:rPr lang="en-US" sz="1800" b="1" kern="1200" dirty="0">
                  <a:latin typeface="Cambria" panose="02040503050406030204" pitchFamily="18" charset="0"/>
                  <a:ea typeface="Cambria" panose="02040503050406030204" pitchFamily="18" charset="0"/>
                </a:rPr>
                <a:t>Form Part 3: Later Harvest details for capturing dry weight </a:t>
              </a:r>
              <a:endParaRPr lang="en-US" sz="1800" kern="1200" dirty="0">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1ED53FC9-6B9B-490A-9E31-86E9093E9E52}"/>
              </a:ext>
            </a:extLst>
          </p:cNvPr>
          <p:cNvGrpSpPr/>
          <p:nvPr/>
        </p:nvGrpSpPr>
        <p:grpSpPr>
          <a:xfrm>
            <a:off x="695400" y="465814"/>
            <a:ext cx="3024336" cy="5635305"/>
            <a:chOff x="4242458" y="133814"/>
            <a:chExt cx="3707084" cy="6590371"/>
          </a:xfrm>
        </p:grpSpPr>
        <p:pic>
          <p:nvPicPr>
            <p:cNvPr id="8" name="Picture 7" descr="A screenshot of a cell phone&#10;&#10;Description automatically generated">
              <a:extLst>
                <a:ext uri="{FF2B5EF4-FFF2-40B4-BE49-F238E27FC236}">
                  <a16:creationId xmlns:a16="http://schemas.microsoft.com/office/drawing/2014/main" id="{46C6EB88-D226-459D-9EEC-A4F1DBDCF4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2458" y="133814"/>
              <a:ext cx="3707084" cy="6590371"/>
            </a:xfrm>
            <a:prstGeom prst="roundRect">
              <a:avLst>
                <a:gd name="adj" fmla="val 16667"/>
              </a:avLst>
            </a:prstGeom>
            <a:ln>
              <a:solidFill>
                <a:schemeClr val="tx1"/>
              </a:solidFill>
            </a:ln>
            <a:effectLst>
              <a:outerShdw blurRad="76200" dist="38100" dir="7800000" algn="tl" rotWithShape="0">
                <a:srgbClr val="000000">
                  <a:alpha val="40000"/>
                </a:srgbClr>
              </a:outerShdw>
            </a:effectLst>
          </p:spPr>
        </p:pic>
        <p:pic>
          <p:nvPicPr>
            <p:cNvPr id="9" name="Graphic 4" descr="Right Pointing Backhand Index ">
              <a:extLst>
                <a:ext uri="{FF2B5EF4-FFF2-40B4-BE49-F238E27FC236}">
                  <a16:creationId xmlns:a16="http://schemas.microsoft.com/office/drawing/2014/main" id="{88CF8B5B-D444-4AA5-B584-C3E48886D3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476177" y="4404732"/>
              <a:ext cx="914400" cy="914400"/>
            </a:xfrm>
            <a:prstGeom prst="rect">
              <a:avLst/>
            </a:prstGeom>
          </p:spPr>
        </p:pic>
      </p:grpSp>
      <p:sp>
        <p:nvSpPr>
          <p:cNvPr id="10" name="Rectangle: Rounded Corners 5">
            <a:extLst>
              <a:ext uri="{FF2B5EF4-FFF2-40B4-BE49-F238E27FC236}">
                <a16:creationId xmlns:a16="http://schemas.microsoft.com/office/drawing/2014/main" id="{F7893DC5-93EE-CAE0-971A-15AB8DFD2AFC}"/>
              </a:ext>
            </a:extLst>
          </p:cNvPr>
          <p:cNvSpPr/>
          <p:nvPr/>
        </p:nvSpPr>
        <p:spPr>
          <a:xfrm>
            <a:off x="4031035" y="681432"/>
            <a:ext cx="2257772" cy="680485"/>
          </a:xfrm>
          <a:prstGeom prst="roundRect">
            <a:avLst>
              <a:gd name="adj"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4031035" y="777513"/>
            <a:ext cx="2012539" cy="461665"/>
          </a:xfrm>
          <a:prstGeom prst="rect">
            <a:avLst/>
          </a:prstGeom>
        </p:spPr>
        <p:txBody>
          <a:bodyPr wrap="none">
            <a:spAutoFit/>
          </a:bodyPr>
          <a:lstStyle/>
          <a:p>
            <a:pPr algn="ctr"/>
            <a:r>
              <a:rPr lang="en-US" sz="2400" b="1" dirty="0">
                <a:solidFill>
                  <a:schemeClr val="accent5">
                    <a:lumMod val="75000"/>
                  </a:schemeClr>
                </a:solidFill>
                <a:latin typeface="Cambria" panose="02040503050406030204" pitchFamily="18" charset="0"/>
                <a:ea typeface="Cambria" panose="02040503050406030204" pitchFamily="18" charset="0"/>
              </a:rPr>
              <a:t>CCE </a:t>
            </a:r>
            <a:r>
              <a:rPr lang="en-US" sz="2400" b="1" dirty="0" err="1">
                <a:solidFill>
                  <a:schemeClr val="accent5">
                    <a:lumMod val="75000"/>
                  </a:schemeClr>
                </a:solidFill>
                <a:latin typeface="Cambria" panose="02040503050406030204" pitchFamily="18" charset="0"/>
                <a:ea typeface="Cambria" panose="02040503050406030204" pitchFamily="18" charset="0"/>
              </a:rPr>
              <a:t>Agri</a:t>
            </a:r>
            <a:r>
              <a:rPr lang="en-US" sz="2400" b="1" dirty="0">
                <a:solidFill>
                  <a:schemeClr val="accent5">
                    <a:lumMod val="75000"/>
                  </a:schemeClr>
                </a:solidFill>
                <a:latin typeface="Cambria" panose="02040503050406030204" pitchFamily="18" charset="0"/>
                <a:ea typeface="Cambria" panose="02040503050406030204" pitchFamily="18" charset="0"/>
              </a:rPr>
              <a:t> App</a:t>
            </a:r>
            <a:endParaRPr lang="en-IN" sz="2400" b="1" dirty="0">
              <a:solidFill>
                <a:schemeClr val="accent5">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90116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045E08-9106-485D-9B4D-795374ACE6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6896" y="850576"/>
            <a:ext cx="2438713" cy="4697985"/>
          </a:xfrm>
          <a:prstGeom prst="roundRect">
            <a:avLst>
              <a:gd name="adj" fmla="val 16667"/>
            </a:avLst>
          </a:prstGeom>
          <a:ln>
            <a:noFill/>
          </a:ln>
          <a:effectLst>
            <a:outerShdw blurRad="76200" dist="38100" dir="7800000" algn="tl" rotWithShape="0">
              <a:srgbClr val="000000">
                <a:alpha val="40000"/>
              </a:srgbClr>
            </a:outerShdw>
          </a:effectLst>
        </p:spPr>
      </p:pic>
      <p:sp>
        <p:nvSpPr>
          <p:cNvPr id="2" name="Date Placeholder 1">
            <a:extLst>
              <a:ext uri="{FF2B5EF4-FFF2-40B4-BE49-F238E27FC236}">
                <a16:creationId xmlns:a16="http://schemas.microsoft.com/office/drawing/2014/main" id="{6B208D91-CA0A-4322-A2A6-6FE0FCFD8C66}"/>
              </a:ext>
            </a:extLst>
          </p:cNvPr>
          <p:cNvSpPr>
            <a:spLocks noGrp="1"/>
          </p:cNvSpPr>
          <p:nvPr>
            <p:ph type="dt" sz="half" idx="10"/>
          </p:nvPr>
        </p:nvSpPr>
        <p:spPr/>
        <p:txBody>
          <a:bodyPr/>
          <a:lstStyle/>
          <a:p>
            <a:fld id="{34B99E2A-8EDD-486D-A9B4-0A97034B6ED7}" type="datetime1">
              <a:rPr lang="en-IN" smtClean="0"/>
              <a:t>11-08-2025</a:t>
            </a:fld>
            <a:endParaRPr lang="en-IN"/>
          </a:p>
        </p:txBody>
      </p:sp>
      <p:sp>
        <p:nvSpPr>
          <p:cNvPr id="3" name="Slide Number Placeholder 2">
            <a:extLst>
              <a:ext uri="{FF2B5EF4-FFF2-40B4-BE49-F238E27FC236}">
                <a16:creationId xmlns:a16="http://schemas.microsoft.com/office/drawing/2014/main" id="{ACB0247E-016A-46B6-9FB5-41CD482687C4}"/>
              </a:ext>
            </a:extLst>
          </p:cNvPr>
          <p:cNvSpPr>
            <a:spLocks noGrp="1"/>
          </p:cNvSpPr>
          <p:nvPr>
            <p:ph type="sldNum" sz="quarter" idx="12"/>
          </p:nvPr>
        </p:nvSpPr>
        <p:spPr/>
        <p:txBody>
          <a:bodyPr/>
          <a:lstStyle/>
          <a:p>
            <a:fld id="{0EE42DB8-280E-450A-92CE-D5450360B9A1}" type="slidenum">
              <a:rPr lang="en-IN" smtClean="0"/>
              <a:pPr/>
              <a:t>27</a:t>
            </a:fld>
            <a:endParaRPr lang="en-IN"/>
          </a:p>
        </p:txBody>
      </p:sp>
      <p:pic>
        <p:nvPicPr>
          <p:cNvPr id="13" name="Picture 12" descr="Graphical user interface, application&#10;&#10;Description automatically generated">
            <a:extLst>
              <a:ext uri="{FF2B5EF4-FFF2-40B4-BE49-F238E27FC236}">
                <a16:creationId xmlns:a16="http://schemas.microsoft.com/office/drawing/2014/main" id="{3F746146-AE97-4454-9DD6-5892C000BD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500" y="889591"/>
            <a:ext cx="2438713" cy="4697984"/>
          </a:xfrm>
          <a:prstGeom prst="roundRect">
            <a:avLst>
              <a:gd name="adj" fmla="val 16667"/>
            </a:avLst>
          </a:prstGeom>
          <a:ln>
            <a:noFill/>
          </a:ln>
          <a:effectLst>
            <a:outerShdw blurRad="76200" dist="38100" dir="7800000" algn="tl" rotWithShape="0">
              <a:srgbClr val="000000">
                <a:alpha val="40000"/>
              </a:srgbClr>
            </a:outerShdw>
          </a:effectLst>
        </p:spPr>
      </p:pic>
      <p:pic>
        <p:nvPicPr>
          <p:cNvPr id="6" name="Picture 5" descr="Graphical user interface, application&#10;&#10;Description automatically generated">
            <a:extLst>
              <a:ext uri="{FF2B5EF4-FFF2-40B4-BE49-F238E27FC236}">
                <a16:creationId xmlns:a16="http://schemas.microsoft.com/office/drawing/2014/main" id="{90C9EC92-F843-4E8E-8134-228937B2D5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2207" y="873092"/>
            <a:ext cx="2438714" cy="4697984"/>
          </a:xfrm>
          <a:prstGeom prst="roundRect">
            <a:avLst>
              <a:gd name="adj" fmla="val 16667"/>
            </a:avLst>
          </a:prstGeom>
          <a:ln>
            <a:noFill/>
          </a:ln>
          <a:effectLst>
            <a:outerShdw blurRad="76200" dist="38100" dir="7800000" algn="tl" rotWithShape="0">
              <a:srgbClr val="000000">
                <a:alpha val="40000"/>
              </a:srgbClr>
            </a:outerShdw>
          </a:effectLst>
        </p:spPr>
      </p:pic>
      <p:pic>
        <p:nvPicPr>
          <p:cNvPr id="17" name="Picture 16" descr="Graphical user interface, text, application, chat or text message&#10;&#10;Description automatically generated">
            <a:extLst>
              <a:ext uri="{FF2B5EF4-FFF2-40B4-BE49-F238E27FC236}">
                <a16:creationId xmlns:a16="http://schemas.microsoft.com/office/drawing/2014/main" id="{9F3464E8-9E9E-451C-9530-6C56713E14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1351" y="932725"/>
            <a:ext cx="2438714" cy="4697985"/>
          </a:xfrm>
          <a:prstGeom prst="roundRect">
            <a:avLst>
              <a:gd name="adj" fmla="val 16667"/>
            </a:avLst>
          </a:prstGeom>
          <a:ln>
            <a:noFill/>
          </a:ln>
          <a:effectLst>
            <a:outerShdw blurRad="76200" dist="38100" dir="7800000" algn="tl" rotWithShape="0">
              <a:srgbClr val="000000">
                <a:alpha val="40000"/>
              </a:srgbClr>
            </a:outerShdw>
          </a:effectLst>
        </p:spPr>
      </p:pic>
      <p:sp>
        <p:nvSpPr>
          <p:cNvPr id="4" name="Rectangle 3"/>
          <p:cNvSpPr/>
          <p:nvPr/>
        </p:nvSpPr>
        <p:spPr>
          <a:xfrm>
            <a:off x="695400" y="5755888"/>
            <a:ext cx="3682996" cy="338554"/>
          </a:xfrm>
          <a:prstGeom prst="rect">
            <a:avLst/>
          </a:prstGeom>
        </p:spPr>
        <p:txBody>
          <a:bodyPr wrap="none">
            <a:spAutoFit/>
          </a:bodyPr>
          <a:lstStyle/>
          <a:p>
            <a:r>
              <a:rPr lang="en-US" sz="1600" b="1" dirty="0">
                <a:latin typeface="Cambria" panose="02040503050406030204" pitchFamily="18" charset="0"/>
                <a:ea typeface="Cambria" panose="02040503050406030204" pitchFamily="18" charset="0"/>
              </a:rPr>
              <a:t>Fill the field overview details in form </a:t>
            </a:r>
            <a:endParaRPr lang="en-US" sz="1600" dirty="0"/>
          </a:p>
        </p:txBody>
      </p:sp>
      <p:grpSp>
        <p:nvGrpSpPr>
          <p:cNvPr id="11" name="Group 10"/>
          <p:cNvGrpSpPr/>
          <p:nvPr/>
        </p:nvGrpSpPr>
        <p:grpSpPr>
          <a:xfrm>
            <a:off x="1199456" y="176030"/>
            <a:ext cx="9218933" cy="491399"/>
            <a:chOff x="0" y="2306706"/>
            <a:chExt cx="9218933" cy="491399"/>
          </a:xfrm>
          <a:solidFill>
            <a:schemeClr val="accent5">
              <a:lumMod val="75000"/>
            </a:schemeClr>
          </a:solidFill>
        </p:grpSpPr>
        <p:sp>
          <p:nvSpPr>
            <p:cNvPr id="12" name="Rounded Rectangle 11"/>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14"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Filling of Part 1 (Form 1)- Field Overview</a:t>
              </a:r>
              <a:endParaRPr lang="en-IN"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6" name="Picture 15"/>
          <p:cNvPicPr>
            <a:picLocks noChangeAspect="1"/>
          </p:cNvPicPr>
          <p:nvPr/>
        </p:nvPicPr>
        <p:blipFill>
          <a:blip r:embed="rId6"/>
          <a:stretch>
            <a:fillRect/>
          </a:stretch>
        </p:blipFill>
        <p:spPr>
          <a:xfrm>
            <a:off x="10858669" y="-47304"/>
            <a:ext cx="1213995" cy="912181"/>
          </a:xfrm>
          <a:prstGeom prst="rect">
            <a:avLst/>
          </a:prstGeom>
        </p:spPr>
      </p:pic>
      <p:sp>
        <p:nvSpPr>
          <p:cNvPr id="18" name="Left Arrow 17"/>
          <p:cNvSpPr/>
          <p:nvPr/>
        </p:nvSpPr>
        <p:spPr>
          <a:xfrm rot="10800000">
            <a:off x="2960298" y="3311996"/>
            <a:ext cx="46288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9" name="Left Arrow 18"/>
          <p:cNvSpPr/>
          <p:nvPr/>
        </p:nvSpPr>
        <p:spPr>
          <a:xfrm rot="10800000">
            <a:off x="8688288" y="3178491"/>
            <a:ext cx="46288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0" name="Left Arrow 19"/>
          <p:cNvSpPr/>
          <p:nvPr/>
        </p:nvSpPr>
        <p:spPr>
          <a:xfrm rot="10800000">
            <a:off x="5891529" y="3272982"/>
            <a:ext cx="46288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1" name="Rounded Rectangle 20"/>
          <p:cNvSpPr/>
          <p:nvPr/>
        </p:nvSpPr>
        <p:spPr>
          <a:xfrm>
            <a:off x="4634027" y="1586559"/>
            <a:ext cx="1171084" cy="1891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ounded Rectangle 21"/>
          <p:cNvSpPr/>
          <p:nvPr/>
        </p:nvSpPr>
        <p:spPr>
          <a:xfrm>
            <a:off x="7517204" y="1483254"/>
            <a:ext cx="1171084" cy="1891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0646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056162-148B-4A21-A92B-D9D17EE39FE1}"/>
              </a:ext>
            </a:extLst>
          </p:cNvPr>
          <p:cNvSpPr>
            <a:spLocks noGrp="1"/>
          </p:cNvSpPr>
          <p:nvPr>
            <p:ph type="dt" sz="half" idx="10"/>
          </p:nvPr>
        </p:nvSpPr>
        <p:spPr/>
        <p:txBody>
          <a:bodyPr/>
          <a:lstStyle/>
          <a:p>
            <a:fld id="{FB2B165A-91E8-42FB-B96E-9484103CE3F8}" type="datetime1">
              <a:rPr lang="en-IN" smtClean="0"/>
              <a:t>11-08-2025</a:t>
            </a:fld>
            <a:endParaRPr lang="en-IN"/>
          </a:p>
        </p:txBody>
      </p:sp>
      <p:sp>
        <p:nvSpPr>
          <p:cNvPr id="4" name="Slide Number Placeholder 3">
            <a:extLst>
              <a:ext uri="{FF2B5EF4-FFF2-40B4-BE49-F238E27FC236}">
                <a16:creationId xmlns:a16="http://schemas.microsoft.com/office/drawing/2014/main" id="{8F92F557-726B-492B-9F40-CE74F78F585B}"/>
              </a:ext>
            </a:extLst>
          </p:cNvPr>
          <p:cNvSpPr>
            <a:spLocks noGrp="1"/>
          </p:cNvSpPr>
          <p:nvPr>
            <p:ph type="sldNum" sz="quarter" idx="12"/>
          </p:nvPr>
        </p:nvSpPr>
        <p:spPr/>
        <p:txBody>
          <a:bodyPr/>
          <a:lstStyle/>
          <a:p>
            <a:fld id="{0EE42DB8-280E-450A-92CE-D5450360B9A1}" type="slidenum">
              <a:rPr lang="en-IN" smtClean="0"/>
              <a:t>28</a:t>
            </a:fld>
            <a:endParaRPr lang="en-IN"/>
          </a:p>
        </p:txBody>
      </p:sp>
      <p:pic>
        <p:nvPicPr>
          <p:cNvPr id="9" name="Picture 8" descr="Graphical user interface, text, application&#10;&#10;Description automatically generated">
            <a:extLst>
              <a:ext uri="{FF2B5EF4-FFF2-40B4-BE49-F238E27FC236}">
                <a16:creationId xmlns:a16="http://schemas.microsoft.com/office/drawing/2014/main" id="{B507433E-7E97-4074-90EB-78687C79F3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2169" y="802999"/>
            <a:ext cx="2772854" cy="4866149"/>
          </a:xfrm>
          <a:prstGeom prst="roundRect">
            <a:avLst>
              <a:gd name="adj" fmla="val 16667"/>
            </a:avLst>
          </a:prstGeom>
          <a:ln>
            <a:noFill/>
          </a:ln>
          <a:effectLst>
            <a:outerShdw blurRad="76200" dist="38100" dir="7800000" algn="tl" rotWithShape="0">
              <a:srgbClr val="000000">
                <a:alpha val="40000"/>
              </a:srgbClr>
            </a:outerShdw>
          </a:effectLst>
        </p:spPr>
      </p:pic>
      <p:pic>
        <p:nvPicPr>
          <p:cNvPr id="13" name="Picture 12" descr="Graphical user interface, application&#10;&#10;Description automatically generated">
            <a:extLst>
              <a:ext uri="{FF2B5EF4-FFF2-40B4-BE49-F238E27FC236}">
                <a16:creationId xmlns:a16="http://schemas.microsoft.com/office/drawing/2014/main" id="{72DCB7B8-A206-4582-82A3-276D7749CB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2475" y="802999"/>
            <a:ext cx="2772854" cy="4866149"/>
          </a:xfrm>
          <a:prstGeom prst="roundRect">
            <a:avLst>
              <a:gd name="adj" fmla="val 16667"/>
            </a:avLst>
          </a:prstGeom>
          <a:ln>
            <a:noFill/>
          </a:ln>
          <a:effectLst>
            <a:outerShdw blurRad="76200" dist="38100" dir="7800000" algn="tl" rotWithShape="0">
              <a:srgbClr val="000000">
                <a:alpha val="40000"/>
              </a:srgbClr>
            </a:outerShdw>
          </a:effectLst>
        </p:spPr>
      </p:pic>
      <p:grpSp>
        <p:nvGrpSpPr>
          <p:cNvPr id="8" name="Group 7"/>
          <p:cNvGrpSpPr/>
          <p:nvPr/>
        </p:nvGrpSpPr>
        <p:grpSpPr>
          <a:xfrm>
            <a:off x="1244610" y="176030"/>
            <a:ext cx="9218933" cy="491399"/>
            <a:chOff x="0" y="2306706"/>
            <a:chExt cx="9218933" cy="491399"/>
          </a:xfrm>
          <a:solidFill>
            <a:schemeClr val="accent5">
              <a:lumMod val="75000"/>
            </a:schemeClr>
          </a:solidFill>
        </p:grpSpPr>
        <p:sp>
          <p:nvSpPr>
            <p:cNvPr id="11" name="Rounded Rectangle 10"/>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12"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Filling of Part 1 (Form 1)- Field Overview</a:t>
              </a:r>
              <a:endParaRPr lang="en-IN"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Picture 13"/>
          <p:cNvPicPr>
            <a:picLocks noChangeAspect="1"/>
          </p:cNvPicPr>
          <p:nvPr/>
        </p:nvPicPr>
        <p:blipFill>
          <a:blip r:embed="rId4"/>
          <a:stretch>
            <a:fillRect/>
          </a:stretch>
        </p:blipFill>
        <p:spPr>
          <a:xfrm>
            <a:off x="10858669" y="-47304"/>
            <a:ext cx="1447461" cy="1087604"/>
          </a:xfrm>
          <a:prstGeom prst="rect">
            <a:avLst/>
          </a:prstGeom>
        </p:spPr>
      </p:pic>
      <p:sp>
        <p:nvSpPr>
          <p:cNvPr id="15" name="TextBox 14"/>
          <p:cNvSpPr txBox="1"/>
          <p:nvPr/>
        </p:nvSpPr>
        <p:spPr>
          <a:xfrm>
            <a:off x="335360" y="5795272"/>
            <a:ext cx="11521279" cy="707886"/>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Then select Yes if the farmer is present there or select No if the farmer is not present on the field at the time of filling Form-1. If the farmer is present enter the Farmer name, his mobile No, </a:t>
            </a:r>
            <a:r>
              <a:rPr lang="en-US" sz="1400" b="1" dirty="0" err="1">
                <a:latin typeface="Cambria" panose="02040503050406030204" pitchFamily="18" charset="0"/>
                <a:ea typeface="Cambria" panose="02040503050406030204" pitchFamily="18" charset="0"/>
              </a:rPr>
              <a:t>Aadhar</a:t>
            </a:r>
            <a:r>
              <a:rPr lang="en-US" sz="1400" b="1" dirty="0">
                <a:latin typeface="Cambria" panose="02040503050406030204" pitchFamily="18" charset="0"/>
                <a:ea typeface="Cambria" panose="02040503050406030204" pitchFamily="18" charset="0"/>
              </a:rPr>
              <a:t> No. and select the probable date of harvesting of the crop and click on OK.</a:t>
            </a:r>
          </a:p>
          <a:p>
            <a:endParaRPr lang="en-US" sz="1200" dirty="0"/>
          </a:p>
        </p:txBody>
      </p:sp>
      <p:sp>
        <p:nvSpPr>
          <p:cNvPr id="16" name="Left Arrow 15"/>
          <p:cNvSpPr/>
          <p:nvPr/>
        </p:nvSpPr>
        <p:spPr>
          <a:xfrm rot="10800000">
            <a:off x="3818954" y="2968936"/>
            <a:ext cx="6013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7" name="Left Arrow 16"/>
          <p:cNvSpPr/>
          <p:nvPr/>
        </p:nvSpPr>
        <p:spPr>
          <a:xfrm rot="10800000">
            <a:off x="7258279" y="2964099"/>
            <a:ext cx="6013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0" name="Picture 54"/>
          <p:cNvPicPr>
            <a:picLocks noChangeAspect="1" noChangeArrowheads="1"/>
          </p:cNvPicPr>
          <p:nvPr/>
        </p:nvPicPr>
        <p:blipFill>
          <a:blip r:embed="rId5"/>
          <a:srcRect/>
          <a:stretch>
            <a:fillRect/>
          </a:stretch>
        </p:blipFill>
        <p:spPr bwMode="auto">
          <a:xfrm>
            <a:off x="7859650" y="836712"/>
            <a:ext cx="2772854" cy="4801557"/>
          </a:xfrm>
          <a:prstGeom prst="roundRect">
            <a:avLst>
              <a:gd name="adj" fmla="val 16667"/>
            </a:avLst>
          </a:prstGeom>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2835560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4E107F-468C-4468-8E32-63DE9D1657DB}"/>
              </a:ext>
            </a:extLst>
          </p:cNvPr>
          <p:cNvSpPr>
            <a:spLocks noGrp="1"/>
          </p:cNvSpPr>
          <p:nvPr>
            <p:ph type="dt" sz="half" idx="10"/>
          </p:nvPr>
        </p:nvSpPr>
        <p:spPr/>
        <p:txBody>
          <a:bodyPr/>
          <a:lstStyle/>
          <a:p>
            <a:fld id="{69527E55-80E8-4870-98D9-CE99851589B5}" type="datetime1">
              <a:rPr lang="en-IN" smtClean="0"/>
              <a:t>11-08-2025</a:t>
            </a:fld>
            <a:endParaRPr lang="en-IN"/>
          </a:p>
        </p:txBody>
      </p:sp>
      <p:sp>
        <p:nvSpPr>
          <p:cNvPr id="3" name="Slide Number Placeholder 2">
            <a:extLst>
              <a:ext uri="{FF2B5EF4-FFF2-40B4-BE49-F238E27FC236}">
                <a16:creationId xmlns:a16="http://schemas.microsoft.com/office/drawing/2014/main" id="{DF3D2471-4157-4C05-BE86-8732700F3798}"/>
              </a:ext>
            </a:extLst>
          </p:cNvPr>
          <p:cNvSpPr>
            <a:spLocks noGrp="1"/>
          </p:cNvSpPr>
          <p:nvPr>
            <p:ph type="sldNum" sz="quarter" idx="12"/>
          </p:nvPr>
        </p:nvSpPr>
        <p:spPr/>
        <p:txBody>
          <a:bodyPr/>
          <a:lstStyle/>
          <a:p>
            <a:fld id="{0EE42DB8-280E-450A-92CE-D5450360B9A1}" type="slidenum">
              <a:rPr lang="en-IN" smtClean="0"/>
              <a:t>29</a:t>
            </a:fld>
            <a:endParaRPr lang="en-IN"/>
          </a:p>
        </p:txBody>
      </p:sp>
      <p:pic>
        <p:nvPicPr>
          <p:cNvPr id="5" name="Picture 4" descr="Graphical user interface, application&#10;&#10;Description automatically generated">
            <a:extLst>
              <a:ext uri="{FF2B5EF4-FFF2-40B4-BE49-F238E27FC236}">
                <a16:creationId xmlns:a16="http://schemas.microsoft.com/office/drawing/2014/main" id="{80C550E0-84B4-4084-B084-6320FE7137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4667" y="875616"/>
            <a:ext cx="2577322" cy="4735284"/>
          </a:xfrm>
          <a:prstGeom prst="roundRect">
            <a:avLst>
              <a:gd name="adj" fmla="val 16667"/>
            </a:avLst>
          </a:prstGeom>
          <a:ln>
            <a:noFill/>
          </a:ln>
          <a:effectLst>
            <a:outerShdw blurRad="76200" dist="38100" dir="7800000" algn="tl" rotWithShape="0">
              <a:srgbClr val="000000">
                <a:alpha val="40000"/>
              </a:srgbClr>
            </a:outerShdw>
          </a:effectLst>
        </p:spPr>
      </p:pic>
      <p:pic>
        <p:nvPicPr>
          <p:cNvPr id="7" name="Picture 6" descr="Graphical user interface, application&#10;&#10;Description automatically generated">
            <a:extLst>
              <a:ext uri="{FF2B5EF4-FFF2-40B4-BE49-F238E27FC236}">
                <a16:creationId xmlns:a16="http://schemas.microsoft.com/office/drawing/2014/main" id="{131C5CFA-D766-4342-9249-93A5C9B252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2664" y="820478"/>
            <a:ext cx="2592288" cy="4790421"/>
          </a:xfrm>
          <a:prstGeom prst="roundRect">
            <a:avLst>
              <a:gd name="adj" fmla="val 16667"/>
            </a:avLst>
          </a:prstGeom>
          <a:ln>
            <a:noFill/>
          </a:ln>
          <a:effectLst>
            <a:outerShdw blurRad="76200" dist="38100" dir="7800000" algn="tl" rotWithShape="0">
              <a:srgbClr val="000000">
                <a:alpha val="40000"/>
              </a:srgbClr>
            </a:outerShdw>
          </a:effectLst>
        </p:spPr>
      </p:pic>
      <p:pic>
        <p:nvPicPr>
          <p:cNvPr id="15" name="Picture 14" descr="Graphical user interface, text, application&#10;&#10;Description automatically generated">
            <a:extLst>
              <a:ext uri="{FF2B5EF4-FFF2-40B4-BE49-F238E27FC236}">
                <a16:creationId xmlns:a16="http://schemas.microsoft.com/office/drawing/2014/main" id="{B2ABDEF9-79CA-4499-B6BC-D1F1050BB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225" y="820478"/>
            <a:ext cx="2586251" cy="4790421"/>
          </a:xfrm>
          <a:prstGeom prst="roundRect">
            <a:avLst>
              <a:gd name="adj" fmla="val 16667"/>
            </a:avLst>
          </a:prstGeom>
          <a:ln>
            <a:noFill/>
          </a:ln>
          <a:effectLst>
            <a:outerShdw blurRad="76200" dist="38100" dir="7800000" algn="tl" rotWithShape="0">
              <a:srgbClr val="000000">
                <a:alpha val="40000"/>
              </a:srgbClr>
            </a:outerShdw>
          </a:effectLst>
        </p:spPr>
      </p:pic>
      <p:grpSp>
        <p:nvGrpSpPr>
          <p:cNvPr id="8" name="Group 7"/>
          <p:cNvGrpSpPr/>
          <p:nvPr/>
        </p:nvGrpSpPr>
        <p:grpSpPr>
          <a:xfrm>
            <a:off x="1244610" y="116395"/>
            <a:ext cx="9218933" cy="491399"/>
            <a:chOff x="0" y="2306706"/>
            <a:chExt cx="9218933" cy="491399"/>
          </a:xfrm>
          <a:solidFill>
            <a:schemeClr val="accent5">
              <a:lumMod val="75000"/>
            </a:schemeClr>
          </a:solidFill>
        </p:grpSpPr>
        <p:sp>
          <p:nvSpPr>
            <p:cNvPr id="9" name="Rounded Rectangle 8"/>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10"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Filling of Part 1 (Form 1)- Field Overview</a:t>
              </a:r>
              <a:endParaRPr lang="en-IN"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1" name="Picture 10"/>
          <p:cNvPicPr>
            <a:picLocks noChangeAspect="1"/>
          </p:cNvPicPr>
          <p:nvPr/>
        </p:nvPicPr>
        <p:blipFill>
          <a:blip r:embed="rId5"/>
          <a:stretch>
            <a:fillRect/>
          </a:stretch>
        </p:blipFill>
        <p:spPr>
          <a:xfrm>
            <a:off x="10858669" y="-47304"/>
            <a:ext cx="1447461" cy="1087604"/>
          </a:xfrm>
          <a:prstGeom prst="rect">
            <a:avLst/>
          </a:prstGeom>
        </p:spPr>
      </p:pic>
      <p:sp>
        <p:nvSpPr>
          <p:cNvPr id="12" name="TextBox 11"/>
          <p:cNvSpPr txBox="1"/>
          <p:nvPr/>
        </p:nvSpPr>
        <p:spPr>
          <a:xfrm>
            <a:off x="1232803" y="5823583"/>
            <a:ext cx="8974667" cy="307777"/>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select the applicable CCE plot selection method “Random Method” or “Smart Sampling Technique” (SST)</a:t>
            </a:r>
            <a:endParaRPr lang="en-US" sz="1200" dirty="0"/>
          </a:p>
        </p:txBody>
      </p:sp>
      <p:sp>
        <p:nvSpPr>
          <p:cNvPr id="14" name="Left Arrow 13"/>
          <p:cNvSpPr/>
          <p:nvPr/>
        </p:nvSpPr>
        <p:spPr>
          <a:xfrm rot="10800000">
            <a:off x="3852357" y="3084011"/>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6" name="Left Arrow 15"/>
          <p:cNvSpPr/>
          <p:nvPr/>
        </p:nvSpPr>
        <p:spPr>
          <a:xfrm rot="10800000">
            <a:off x="7251940" y="3084011"/>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25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2">
            <a:extLst>
              <a:ext uri="{FF2B5EF4-FFF2-40B4-BE49-F238E27FC236}">
                <a16:creationId xmlns:a16="http://schemas.microsoft.com/office/drawing/2014/main" id="{02AC4771-5667-3ED8-FEA7-04D48AF57488}"/>
              </a:ext>
            </a:extLst>
          </p:cNvPr>
          <p:cNvGraphicFramePr>
            <a:graphicFrameLocks noGrp="1"/>
          </p:cNvGraphicFramePr>
          <p:nvPr>
            <p:ph idx="1"/>
            <p:extLst>
              <p:ext uri="{D42A27DB-BD31-4B8C-83A1-F6EECF244321}">
                <p14:modId xmlns:p14="http://schemas.microsoft.com/office/powerpoint/2010/main" val="3813443580"/>
              </p:ext>
            </p:extLst>
          </p:nvPr>
        </p:nvGraphicFramePr>
        <p:xfrm>
          <a:off x="507535" y="1358056"/>
          <a:ext cx="11398931" cy="4504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7804B1DA-AB71-430E-9190-D6C90BC04033}"/>
              </a:ext>
            </a:extLst>
          </p:cNvPr>
          <p:cNvSpPr>
            <a:spLocks noGrp="1"/>
          </p:cNvSpPr>
          <p:nvPr>
            <p:ph type="dt" sz="half" idx="10"/>
          </p:nvPr>
        </p:nvSpPr>
        <p:spPr/>
        <p:txBody>
          <a:bodyPr/>
          <a:lstStyle/>
          <a:p>
            <a:fld id="{0634943D-6ECE-455F-BBC2-F2E288A3DC88}" type="datetime1">
              <a:rPr lang="en-US" smtClean="0"/>
              <a:t>8/11/2025</a:t>
            </a:fld>
            <a:endParaRPr lang="en-IN"/>
          </a:p>
        </p:txBody>
      </p:sp>
      <p:sp>
        <p:nvSpPr>
          <p:cNvPr id="6" name="Rectangle: Rounded Corners 5">
            <a:extLst>
              <a:ext uri="{FF2B5EF4-FFF2-40B4-BE49-F238E27FC236}">
                <a16:creationId xmlns:a16="http://schemas.microsoft.com/office/drawing/2014/main" id="{84E4AA96-B936-4CC2-8654-B9F5A4E29A64}"/>
              </a:ext>
            </a:extLst>
          </p:cNvPr>
          <p:cNvSpPr/>
          <p:nvPr/>
        </p:nvSpPr>
        <p:spPr>
          <a:xfrm>
            <a:off x="2209800" y="383696"/>
            <a:ext cx="7366592" cy="680485"/>
          </a:xfrm>
          <a:prstGeom prst="roundRect">
            <a:avLst>
              <a:gd name="adj"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0"/>
                <a:solidFill>
                  <a:schemeClr val="accent1"/>
                </a:solidFill>
                <a:latin typeface="Cambria" panose="02040503050406030204" pitchFamily="18" charset="0"/>
                <a:ea typeface="Cambria" panose="02040503050406030204" pitchFamily="18" charset="0"/>
                <a:cs typeface="Times New Roman" panose="02020603050405020304" pitchFamily="18" charset="0"/>
              </a:rPr>
              <a:t>Objectives of use of CCE Agri app</a:t>
            </a:r>
            <a:endParaRPr lang="en-IN" sz="2800" b="1" dirty="0">
              <a:ln w="0"/>
              <a:solidFill>
                <a:schemeClr val="accent1"/>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A70A5AD0-4189-417E-9F34-D7A1F6BFEA59}" type="slidenum">
              <a:rPr lang="en-US" smtClean="0"/>
              <a:pPr/>
              <a:t>3</a:t>
            </a:fld>
            <a:endParaRPr lang="en-US"/>
          </a:p>
        </p:txBody>
      </p:sp>
    </p:spTree>
    <p:extLst>
      <p:ext uri="{BB962C8B-B14F-4D97-AF65-F5344CB8AC3E}">
        <p14:creationId xmlns:p14="http://schemas.microsoft.com/office/powerpoint/2010/main" val="1797590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609600" y="5641073"/>
            <a:ext cx="11291464" cy="707886"/>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Select Yes, if you intimated your district admin and Co-observer about the CCE otherwise select No, Upload picture of Field Overview by clicking on Upload Picture  and click on Submit. (you can upload up to 3 images in each of the 4 sections during filling of form 1 and 2)</a:t>
            </a:r>
          </a:p>
          <a:p>
            <a:endParaRPr lang="en-US" sz="1200" dirty="0"/>
          </a:p>
        </p:txBody>
      </p:sp>
      <p:sp>
        <p:nvSpPr>
          <p:cNvPr id="14" name="Left Arrow 13"/>
          <p:cNvSpPr/>
          <p:nvPr/>
        </p:nvSpPr>
        <p:spPr>
          <a:xfrm rot="10800000">
            <a:off x="3073142" y="3136928"/>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70A5AD0-4189-417E-9F34-D7A1F6BFEA59}" type="slidenum">
              <a:rPr lang="en-US" smtClean="0"/>
              <a:pPr/>
              <a:t>30</a:t>
            </a:fld>
            <a:endParaRPr lang="en-US"/>
          </a:p>
        </p:txBody>
      </p:sp>
      <p:sp>
        <p:nvSpPr>
          <p:cNvPr id="2" name="Date Placeholder 1"/>
          <p:cNvSpPr>
            <a:spLocks noGrp="1"/>
          </p:cNvSpPr>
          <p:nvPr>
            <p:ph type="dt" sz="half" idx="10"/>
          </p:nvPr>
        </p:nvSpPr>
        <p:spPr/>
        <p:txBody>
          <a:bodyPr/>
          <a:lstStyle/>
          <a:p>
            <a:fld id="{5590D2FF-4DE5-4B13-9825-C09A6A3ED07E}" type="datetime1">
              <a:rPr lang="en-US" smtClean="0"/>
              <a:t>8/11/2025</a:t>
            </a:fld>
            <a:endParaRPr lang="en-US"/>
          </a:p>
        </p:txBody>
      </p:sp>
      <p:pic>
        <p:nvPicPr>
          <p:cNvPr id="18" name="Picture 17"/>
          <p:cNvPicPr>
            <a:picLocks noChangeAspect="1"/>
          </p:cNvPicPr>
          <p:nvPr/>
        </p:nvPicPr>
        <p:blipFill>
          <a:blip r:embed="rId2"/>
          <a:stretch>
            <a:fillRect/>
          </a:stretch>
        </p:blipFill>
        <p:spPr>
          <a:xfrm>
            <a:off x="10848529" y="-17487"/>
            <a:ext cx="1079432" cy="811072"/>
          </a:xfrm>
          <a:prstGeom prst="rect">
            <a:avLst/>
          </a:prstGeom>
        </p:spPr>
      </p:pic>
      <p:grpSp>
        <p:nvGrpSpPr>
          <p:cNvPr id="22" name="Group 21"/>
          <p:cNvGrpSpPr/>
          <p:nvPr/>
        </p:nvGrpSpPr>
        <p:grpSpPr>
          <a:xfrm>
            <a:off x="1244610" y="116395"/>
            <a:ext cx="9218933" cy="491399"/>
            <a:chOff x="0" y="2306706"/>
            <a:chExt cx="9218933" cy="491399"/>
          </a:xfrm>
          <a:solidFill>
            <a:schemeClr val="accent5">
              <a:lumMod val="75000"/>
            </a:schemeClr>
          </a:solidFill>
        </p:grpSpPr>
        <p:sp>
          <p:nvSpPr>
            <p:cNvPr id="23" name="Rounded Rectangle 22"/>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24"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Filling of Part 1 (Form 1)- Field Overview</a:t>
              </a:r>
              <a:endParaRPr lang="en-IN"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26" name="Left Arrow 25"/>
          <p:cNvSpPr/>
          <p:nvPr/>
        </p:nvSpPr>
        <p:spPr>
          <a:xfrm rot="10800000">
            <a:off x="6088261" y="3136928"/>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27" name="Picture 56"/>
          <p:cNvPicPr>
            <a:picLocks noChangeAspect="1" noChangeArrowheads="1"/>
          </p:cNvPicPr>
          <p:nvPr/>
        </p:nvPicPr>
        <p:blipFill>
          <a:blip r:embed="rId3"/>
          <a:srcRect/>
          <a:stretch>
            <a:fillRect/>
          </a:stretch>
        </p:blipFill>
        <p:spPr bwMode="auto">
          <a:xfrm>
            <a:off x="335360" y="764705"/>
            <a:ext cx="2628687" cy="4779664"/>
          </a:xfrm>
          <a:prstGeom prst="roundRect">
            <a:avLst>
              <a:gd name="adj" fmla="val 16667"/>
            </a:avLst>
          </a:prstGeom>
          <a:ln>
            <a:noFill/>
          </a:ln>
          <a:effectLst>
            <a:outerShdw blurRad="76200" dist="38100" dir="7800000" algn="tl" rotWithShape="0">
              <a:srgbClr val="000000">
                <a:alpha val="40000"/>
              </a:srgbClr>
            </a:outerShdw>
          </a:effectLst>
        </p:spPr>
      </p:pic>
      <p:pic>
        <p:nvPicPr>
          <p:cNvPr id="28" name="Picture 27" descr="Graphical user interface, text, application&#10;&#10;Description automatically generated">
            <a:extLst>
              <a:ext uri="{FF2B5EF4-FFF2-40B4-BE49-F238E27FC236}">
                <a16:creationId xmlns:a16="http://schemas.microsoft.com/office/drawing/2014/main" id="{F6A61C86-0290-46DC-A314-E583A29845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1761" y="770866"/>
            <a:ext cx="2577105" cy="4758927"/>
          </a:xfrm>
          <a:prstGeom prst="roundRect">
            <a:avLst>
              <a:gd name="adj" fmla="val 16667"/>
            </a:avLst>
          </a:prstGeom>
          <a:ln>
            <a:noFill/>
          </a:ln>
          <a:effectLst>
            <a:outerShdw blurRad="76200" dist="38100" dir="7800000" algn="tl" rotWithShape="0">
              <a:srgbClr val="000000">
                <a:alpha val="40000"/>
              </a:srgbClr>
            </a:outerShdw>
          </a:effectLst>
        </p:spPr>
      </p:pic>
      <p:pic>
        <p:nvPicPr>
          <p:cNvPr id="29" name="Picture 62"/>
          <p:cNvPicPr>
            <a:picLocks noChangeAspect="1" noChangeArrowheads="1"/>
          </p:cNvPicPr>
          <p:nvPr/>
        </p:nvPicPr>
        <p:blipFill>
          <a:blip r:embed="rId5"/>
          <a:srcRect/>
          <a:stretch>
            <a:fillRect/>
          </a:stretch>
        </p:blipFill>
        <p:spPr bwMode="auto">
          <a:xfrm>
            <a:off x="6437517" y="772306"/>
            <a:ext cx="2555727" cy="4653537"/>
          </a:xfrm>
          <a:prstGeom prst="roundRect">
            <a:avLst>
              <a:gd name="adj" fmla="val 16667"/>
            </a:avLst>
          </a:prstGeom>
          <a:ln>
            <a:noFill/>
          </a:ln>
          <a:effectLst>
            <a:outerShdw blurRad="76200" dist="38100" dir="7800000" algn="tl" rotWithShape="0">
              <a:srgbClr val="000000">
                <a:alpha val="40000"/>
              </a:srgbClr>
            </a:outerShdw>
          </a:effectLst>
        </p:spPr>
      </p:pic>
      <p:sp>
        <p:nvSpPr>
          <p:cNvPr id="4" name="Rounded Rectangle 3"/>
          <p:cNvSpPr/>
          <p:nvPr/>
        </p:nvSpPr>
        <p:spPr>
          <a:xfrm>
            <a:off x="1616953" y="1464492"/>
            <a:ext cx="1080120" cy="144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1" name="Rounded Rectangle 30"/>
          <p:cNvSpPr/>
          <p:nvPr/>
        </p:nvSpPr>
        <p:spPr>
          <a:xfrm>
            <a:off x="7657480" y="1432157"/>
            <a:ext cx="1080120" cy="11531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2" name="Picture 31" descr="Graphical user interface, application&#10;&#10;Description automatically generated">
            <a:extLst>
              <a:ext uri="{FF2B5EF4-FFF2-40B4-BE49-F238E27FC236}">
                <a16:creationId xmlns:a16="http://schemas.microsoft.com/office/drawing/2014/main" id="{61AFF264-7743-44BD-9DB1-46F9430468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7913" y="791236"/>
            <a:ext cx="2610047" cy="4581982"/>
          </a:xfrm>
          <a:prstGeom prst="roundRect">
            <a:avLst>
              <a:gd name="adj" fmla="val 16667"/>
            </a:avLst>
          </a:prstGeom>
          <a:ln>
            <a:noFill/>
          </a:ln>
          <a:effectLst>
            <a:outerShdw blurRad="76200" dist="38100" dir="7800000" algn="tl" rotWithShape="0">
              <a:srgbClr val="000000">
                <a:alpha val="40000"/>
              </a:srgbClr>
            </a:outerShdw>
          </a:effectLst>
        </p:spPr>
      </p:pic>
      <p:sp>
        <p:nvSpPr>
          <p:cNvPr id="33" name="Left Arrow 32"/>
          <p:cNvSpPr/>
          <p:nvPr/>
        </p:nvSpPr>
        <p:spPr>
          <a:xfrm rot="10800000">
            <a:off x="9006620" y="3140968"/>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7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84DFB554-BCF2-4229-B538-3E34067E13FC}"/>
              </a:ext>
            </a:extLst>
          </p:cNvPr>
          <p:cNvGrpSpPr/>
          <p:nvPr/>
        </p:nvGrpSpPr>
        <p:grpSpPr>
          <a:xfrm>
            <a:off x="6206265" y="961782"/>
            <a:ext cx="2531335" cy="4151931"/>
            <a:chOff x="6251435" y="980471"/>
            <a:chExt cx="2969760" cy="5279573"/>
          </a:xfrm>
        </p:grpSpPr>
        <p:pic>
          <p:nvPicPr>
            <p:cNvPr id="35" name="Picture 34" descr="Graphical user interface, application&#10;&#10;Description automatically generated">
              <a:extLst>
                <a:ext uri="{FF2B5EF4-FFF2-40B4-BE49-F238E27FC236}">
                  <a16:creationId xmlns:a16="http://schemas.microsoft.com/office/drawing/2014/main" id="{11C2F0D3-C3CD-4117-BA17-37BA05E5FC6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251435" y="980471"/>
              <a:ext cx="2969760" cy="5279573"/>
            </a:xfrm>
            <a:prstGeom prst="roundRect">
              <a:avLst>
                <a:gd name="adj" fmla="val 16667"/>
              </a:avLst>
            </a:prstGeom>
            <a:ln>
              <a:noFill/>
            </a:ln>
            <a:effectLst>
              <a:outerShdw blurRad="76200" dist="38100" dir="7800000" algn="tl" rotWithShape="0">
                <a:srgbClr val="000000">
                  <a:alpha val="40000"/>
                </a:srgbClr>
              </a:outerShdw>
            </a:effectLst>
          </p:spPr>
        </p:pic>
        <p:sp>
          <p:nvSpPr>
            <p:cNvPr id="36" name="Rectangle 35">
              <a:extLst>
                <a:ext uri="{FF2B5EF4-FFF2-40B4-BE49-F238E27FC236}">
                  <a16:creationId xmlns:a16="http://schemas.microsoft.com/office/drawing/2014/main" id="{F834FAB6-8EE7-4513-A1CD-484C01546A5F}"/>
                </a:ext>
              </a:extLst>
            </p:cNvPr>
            <p:cNvSpPr/>
            <p:nvPr/>
          </p:nvSpPr>
          <p:spPr>
            <a:xfrm>
              <a:off x="6563800" y="3148313"/>
              <a:ext cx="2330815" cy="426160"/>
            </a:xfrm>
            <a:prstGeom prst="rect">
              <a:avLst/>
            </a:prstGeom>
            <a:noFill/>
            <a:ln w="50800" cmpd="tri">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 name="Date Placeholder 1">
            <a:extLst>
              <a:ext uri="{FF2B5EF4-FFF2-40B4-BE49-F238E27FC236}">
                <a16:creationId xmlns:a16="http://schemas.microsoft.com/office/drawing/2014/main" id="{1828FA4D-171E-463D-A334-74E6C0BEAE85}"/>
              </a:ext>
            </a:extLst>
          </p:cNvPr>
          <p:cNvSpPr>
            <a:spLocks noGrp="1"/>
          </p:cNvSpPr>
          <p:nvPr>
            <p:ph type="dt" sz="half" idx="10"/>
          </p:nvPr>
        </p:nvSpPr>
        <p:spPr/>
        <p:txBody>
          <a:bodyPr/>
          <a:lstStyle/>
          <a:p>
            <a:fld id="{FB774D6E-235E-4745-BD42-D94C2FEAF436}" type="datetime1">
              <a:rPr lang="en-IN" smtClean="0"/>
              <a:t>11-08-2025</a:t>
            </a:fld>
            <a:endParaRPr lang="en-IN"/>
          </a:p>
        </p:txBody>
      </p:sp>
      <p:sp>
        <p:nvSpPr>
          <p:cNvPr id="3" name="Slide Number Placeholder 2">
            <a:extLst>
              <a:ext uri="{FF2B5EF4-FFF2-40B4-BE49-F238E27FC236}">
                <a16:creationId xmlns:a16="http://schemas.microsoft.com/office/drawing/2014/main" id="{1CC6985A-094B-4B7F-8BBA-2C30E476DAB2}"/>
              </a:ext>
            </a:extLst>
          </p:cNvPr>
          <p:cNvSpPr>
            <a:spLocks noGrp="1"/>
          </p:cNvSpPr>
          <p:nvPr>
            <p:ph type="sldNum" sz="quarter" idx="12"/>
          </p:nvPr>
        </p:nvSpPr>
        <p:spPr/>
        <p:txBody>
          <a:bodyPr/>
          <a:lstStyle/>
          <a:p>
            <a:fld id="{0EE42DB8-280E-450A-92CE-D5450360B9A1}" type="slidenum">
              <a:rPr lang="en-IN" smtClean="0"/>
              <a:t>31</a:t>
            </a:fld>
            <a:endParaRPr lang="en-IN"/>
          </a:p>
        </p:txBody>
      </p:sp>
      <p:sp>
        <p:nvSpPr>
          <p:cNvPr id="26" name="Rectangle 25">
            <a:extLst>
              <a:ext uri="{FF2B5EF4-FFF2-40B4-BE49-F238E27FC236}">
                <a16:creationId xmlns:a16="http://schemas.microsoft.com/office/drawing/2014/main" id="{2BDCCEA1-0413-4F72-B2FF-0E5E1D87B44E}"/>
              </a:ext>
            </a:extLst>
          </p:cNvPr>
          <p:cNvSpPr/>
          <p:nvPr/>
        </p:nvSpPr>
        <p:spPr>
          <a:xfrm>
            <a:off x="5985736" y="829409"/>
            <a:ext cx="2918576" cy="4378268"/>
          </a:xfrm>
          <a:prstGeom prst="rect">
            <a:avLst/>
          </a:prstGeom>
          <a:noFill/>
          <a:ln w="76200" cmpd="tri">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8" name="Picture 17"/>
          <p:cNvPicPr>
            <a:picLocks noChangeAspect="1"/>
          </p:cNvPicPr>
          <p:nvPr/>
        </p:nvPicPr>
        <p:blipFill>
          <a:blip r:embed="rId4"/>
          <a:stretch>
            <a:fillRect/>
          </a:stretch>
        </p:blipFill>
        <p:spPr>
          <a:xfrm>
            <a:off x="10848529" y="-17487"/>
            <a:ext cx="1163378" cy="874148"/>
          </a:xfrm>
          <a:prstGeom prst="rect">
            <a:avLst/>
          </a:prstGeom>
        </p:spPr>
      </p:pic>
      <p:sp>
        <p:nvSpPr>
          <p:cNvPr id="30" name="Rounded Rectangle 4"/>
          <p:cNvSpPr txBox="1"/>
          <p:nvPr/>
        </p:nvSpPr>
        <p:spPr>
          <a:xfrm>
            <a:off x="609600" y="221235"/>
            <a:ext cx="10238928" cy="443423"/>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Filling of Part 2 (Form 2)</a:t>
            </a:r>
            <a:endParaRPr lang="en-IN"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8CFF26E9-A6EF-4801-9DD3-1B0F6FD7E6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368" y="945977"/>
            <a:ext cx="2470774" cy="4269744"/>
          </a:xfrm>
          <a:prstGeom prst="roundRect">
            <a:avLst>
              <a:gd name="adj" fmla="val 16667"/>
            </a:avLst>
          </a:prstGeom>
          <a:ln>
            <a:noFill/>
          </a:ln>
          <a:effectLst>
            <a:outerShdw blurRad="76200" dist="38100" dir="7800000" algn="tl" rotWithShape="0">
              <a:srgbClr val="000000">
                <a:alpha val="40000"/>
              </a:srgbClr>
            </a:outerShdw>
          </a:effectLst>
        </p:spPr>
      </p:pic>
      <p:pic>
        <p:nvPicPr>
          <p:cNvPr id="33" name="Picture 32">
            <a:extLst>
              <a:ext uri="{FF2B5EF4-FFF2-40B4-BE49-F238E27FC236}">
                <a16:creationId xmlns:a16="http://schemas.microsoft.com/office/drawing/2014/main" id="{37BA56FE-A1E7-4465-B26B-C68F44ADF5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4553" y="937933"/>
            <a:ext cx="2470774" cy="4269744"/>
          </a:xfrm>
          <a:prstGeom prst="roundRect">
            <a:avLst>
              <a:gd name="adj" fmla="val 16667"/>
            </a:avLst>
          </a:prstGeom>
          <a:ln>
            <a:noFill/>
          </a:ln>
          <a:effectLst>
            <a:outerShdw blurRad="76200" dist="38100" dir="7800000" algn="tl" rotWithShape="0">
              <a:srgbClr val="000000">
                <a:alpha val="40000"/>
              </a:srgbClr>
            </a:outerShdw>
          </a:effectLst>
        </p:spPr>
      </p:pic>
      <p:sp>
        <p:nvSpPr>
          <p:cNvPr id="37" name="TextBox 36"/>
          <p:cNvSpPr txBox="1"/>
          <p:nvPr/>
        </p:nvSpPr>
        <p:spPr>
          <a:xfrm>
            <a:off x="403986" y="5276312"/>
            <a:ext cx="10948598" cy="276999"/>
          </a:xfrm>
          <a:prstGeom prst="rect">
            <a:avLst/>
          </a:prstGeom>
          <a:noFill/>
        </p:spPr>
        <p:txBody>
          <a:bodyPr wrap="square" rtlCol="0">
            <a:spAutoFit/>
          </a:bodyPr>
          <a:lstStyle/>
          <a:p>
            <a:pPr algn="just"/>
            <a:r>
              <a:rPr lang="en-US" sz="1200" b="1" dirty="0">
                <a:latin typeface="Cambria" panose="02040503050406030204" pitchFamily="18" charset="0"/>
                <a:ea typeface="Cambria" panose="02040503050406030204" pitchFamily="18" charset="0"/>
              </a:rPr>
              <a:t>After Submitting form-1 go back by clicking on back arrow near New Form (Part 1) on upper left side of the screen. </a:t>
            </a:r>
          </a:p>
        </p:txBody>
      </p:sp>
      <p:sp>
        <p:nvSpPr>
          <p:cNvPr id="38" name="TextBox 37"/>
          <p:cNvSpPr txBox="1"/>
          <p:nvPr/>
        </p:nvSpPr>
        <p:spPr>
          <a:xfrm>
            <a:off x="403987" y="5549052"/>
            <a:ext cx="11178414" cy="738664"/>
          </a:xfrm>
          <a:prstGeom prst="rect">
            <a:avLst/>
          </a:prstGeom>
          <a:noFill/>
        </p:spPr>
        <p:txBody>
          <a:bodyPr wrap="square" rtlCol="0">
            <a:spAutoFit/>
          </a:bodyPr>
          <a:lstStyle/>
          <a:p>
            <a:pPr algn="just"/>
            <a:r>
              <a:rPr lang="en-US" sz="1200" b="1" dirty="0">
                <a:latin typeface="Cambria" panose="02040503050406030204" pitchFamily="18" charset="0"/>
                <a:ea typeface="Cambria" panose="02040503050406030204" pitchFamily="18" charset="0"/>
              </a:rPr>
              <a:t>Select Saved Forms option for filling of Part-2 Field and Harvest Details. In Saved Forms option you can see all Saved forms. Click on next for filling of Part 2- Field &amp; Harvest Details.</a:t>
            </a:r>
          </a:p>
          <a:p>
            <a:endParaRPr lang="en-US" dirty="0"/>
          </a:p>
        </p:txBody>
      </p:sp>
      <p:sp>
        <p:nvSpPr>
          <p:cNvPr id="40" name="Left Arrow 39"/>
          <p:cNvSpPr/>
          <p:nvPr/>
        </p:nvSpPr>
        <p:spPr>
          <a:xfrm rot="10800000">
            <a:off x="2842904" y="2991063"/>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2" name="Left Arrow 41"/>
          <p:cNvSpPr/>
          <p:nvPr/>
        </p:nvSpPr>
        <p:spPr>
          <a:xfrm rot="10800000">
            <a:off x="8753214" y="2949545"/>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Rectangle 4"/>
          <p:cNvSpPr>
            <a:spLocks noChangeArrowheads="1"/>
          </p:cNvSpPr>
          <p:nvPr/>
        </p:nvSpPr>
        <p:spPr bwMode="auto">
          <a:xfrm>
            <a:off x="389042" y="5990803"/>
            <a:ext cx="112740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FF0000"/>
                </a:solidFill>
                <a:effectLst/>
                <a:latin typeface="Cambria" panose="02040503050406030204" pitchFamily="18" charset="0"/>
                <a:ea typeface="Cambria" panose="02040503050406030204" pitchFamily="18" charset="0"/>
              </a:rPr>
              <a:t>If the user selects the "SST" method in CCE plot selection during form 1, then "Enter the random number" tab will not appear in form 2, and the user should proceed by entering the "Edge of the field."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FF0000"/>
              </a:solidFill>
              <a:effectLst/>
              <a:latin typeface="Cambria" panose="02040503050406030204" pitchFamily="18" charset="0"/>
              <a:ea typeface="Cambria" panose="02040503050406030204" pitchFamily="18" charset="0"/>
            </a:endParaRPr>
          </a:p>
        </p:txBody>
      </p:sp>
      <p:pic>
        <p:nvPicPr>
          <p:cNvPr id="5" name="Picture 4" descr="A screenshot of a cell phone">
            <a:extLst>
              <a:ext uri="{FF2B5EF4-FFF2-40B4-BE49-F238E27FC236}">
                <a16:creationId xmlns:a16="http://schemas.microsoft.com/office/drawing/2014/main" id="{551895D3-14AA-A4E2-DF86-3FDC1CCED5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2344" y="836712"/>
            <a:ext cx="2918576" cy="4491243"/>
          </a:xfrm>
          <a:prstGeom prst="rect">
            <a:avLst/>
          </a:prstGeom>
          <a:ln w="28575">
            <a:solidFill>
              <a:schemeClr val="tx1"/>
            </a:solidFill>
          </a:ln>
        </p:spPr>
      </p:pic>
    </p:spTree>
    <p:extLst>
      <p:ext uri="{BB962C8B-B14F-4D97-AF65-F5344CB8AC3E}">
        <p14:creationId xmlns:p14="http://schemas.microsoft.com/office/powerpoint/2010/main" val="2623020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28FA4D-171E-463D-A334-74E6C0BEAE85}"/>
              </a:ext>
            </a:extLst>
          </p:cNvPr>
          <p:cNvSpPr>
            <a:spLocks noGrp="1"/>
          </p:cNvSpPr>
          <p:nvPr>
            <p:ph type="dt" sz="half" idx="10"/>
          </p:nvPr>
        </p:nvSpPr>
        <p:spPr/>
        <p:txBody>
          <a:bodyPr/>
          <a:lstStyle/>
          <a:p>
            <a:fld id="{FB774D6E-235E-4745-BD42-D94C2FEAF436}" type="datetime1">
              <a:rPr lang="en-IN" smtClean="0"/>
              <a:t>11-08-2025</a:t>
            </a:fld>
            <a:endParaRPr lang="en-IN"/>
          </a:p>
        </p:txBody>
      </p:sp>
      <p:sp>
        <p:nvSpPr>
          <p:cNvPr id="3" name="Slide Number Placeholder 2">
            <a:extLst>
              <a:ext uri="{FF2B5EF4-FFF2-40B4-BE49-F238E27FC236}">
                <a16:creationId xmlns:a16="http://schemas.microsoft.com/office/drawing/2014/main" id="{1CC6985A-094B-4B7F-8BBA-2C30E476DAB2}"/>
              </a:ext>
            </a:extLst>
          </p:cNvPr>
          <p:cNvSpPr>
            <a:spLocks noGrp="1"/>
          </p:cNvSpPr>
          <p:nvPr>
            <p:ph type="sldNum" sz="quarter" idx="12"/>
          </p:nvPr>
        </p:nvSpPr>
        <p:spPr/>
        <p:txBody>
          <a:bodyPr/>
          <a:lstStyle/>
          <a:p>
            <a:fld id="{0EE42DB8-280E-450A-92CE-D5450360B9A1}" type="slidenum">
              <a:rPr lang="en-IN" smtClean="0"/>
              <a:t>32</a:t>
            </a:fld>
            <a:endParaRPr lang="en-IN"/>
          </a:p>
        </p:txBody>
      </p:sp>
      <p:pic>
        <p:nvPicPr>
          <p:cNvPr id="5" name="Picture 4" descr="Graphical user interface, application&#10;&#10;Description automatically generated">
            <a:extLst>
              <a:ext uri="{FF2B5EF4-FFF2-40B4-BE49-F238E27FC236}">
                <a16:creationId xmlns:a16="http://schemas.microsoft.com/office/drawing/2014/main" id="{0344D626-6A92-4FEB-A80F-BC0A6B7188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0143" y="1031583"/>
            <a:ext cx="2477472" cy="4436048"/>
          </a:xfrm>
          <a:prstGeom prst="roundRect">
            <a:avLst>
              <a:gd name="adj" fmla="val 16667"/>
            </a:avLst>
          </a:prstGeom>
          <a:ln>
            <a:noFill/>
          </a:ln>
          <a:effectLst>
            <a:outerShdw blurRad="76200" dist="38100" dir="7800000" algn="tl" rotWithShape="0">
              <a:srgbClr val="000000">
                <a:alpha val="40000"/>
              </a:srgbClr>
            </a:outerShdw>
          </a:effectLst>
        </p:spPr>
      </p:pic>
      <p:pic>
        <p:nvPicPr>
          <p:cNvPr id="10" name="Picture 9" descr="Graphical user interface, application&#10;&#10;Description automatically generated">
            <a:extLst>
              <a:ext uri="{FF2B5EF4-FFF2-40B4-BE49-F238E27FC236}">
                <a16:creationId xmlns:a16="http://schemas.microsoft.com/office/drawing/2014/main" id="{2D5053B3-07ED-4A7E-A281-D09EE777F0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756" y="1031583"/>
            <a:ext cx="2477472" cy="4436048"/>
          </a:xfrm>
          <a:prstGeom prst="roundRect">
            <a:avLst>
              <a:gd name="adj" fmla="val 16667"/>
            </a:avLst>
          </a:prstGeom>
          <a:ln>
            <a:noFill/>
          </a:ln>
          <a:effectLst>
            <a:outerShdw blurRad="76200" dist="38100" dir="7800000" algn="tl" rotWithShape="0">
              <a:srgbClr val="000000">
                <a:alpha val="40000"/>
              </a:srgbClr>
            </a:outerShdw>
          </a:effectLst>
        </p:spPr>
      </p:pic>
      <p:grpSp>
        <p:nvGrpSpPr>
          <p:cNvPr id="12" name="Group 11">
            <a:extLst>
              <a:ext uri="{FF2B5EF4-FFF2-40B4-BE49-F238E27FC236}">
                <a16:creationId xmlns:a16="http://schemas.microsoft.com/office/drawing/2014/main" id="{89EDA7CF-A552-4F2E-BC05-0E90FFAFF0EF}"/>
              </a:ext>
            </a:extLst>
          </p:cNvPr>
          <p:cNvGrpSpPr/>
          <p:nvPr/>
        </p:nvGrpSpPr>
        <p:grpSpPr>
          <a:xfrm>
            <a:off x="335093" y="965298"/>
            <a:ext cx="2699994" cy="4695950"/>
            <a:chOff x="38387" y="1259981"/>
            <a:chExt cx="2989590" cy="5160888"/>
          </a:xfrm>
        </p:grpSpPr>
        <p:pic>
          <p:nvPicPr>
            <p:cNvPr id="16" name="Picture 15" descr="Graphical user interface, application&#10;&#10;Description automatically generated">
              <a:extLst>
                <a:ext uri="{FF2B5EF4-FFF2-40B4-BE49-F238E27FC236}">
                  <a16:creationId xmlns:a16="http://schemas.microsoft.com/office/drawing/2014/main" id="{4E05046E-90A3-45AA-9251-F16A2F7B135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161583" y="1359809"/>
              <a:ext cx="2743201" cy="4876802"/>
            </a:xfrm>
            <a:prstGeom prst="rect">
              <a:avLst/>
            </a:prstGeom>
          </p:spPr>
        </p:pic>
        <p:sp>
          <p:nvSpPr>
            <p:cNvPr id="11" name="Rectangle 10">
              <a:extLst>
                <a:ext uri="{FF2B5EF4-FFF2-40B4-BE49-F238E27FC236}">
                  <a16:creationId xmlns:a16="http://schemas.microsoft.com/office/drawing/2014/main" id="{E40C1DD9-86F7-4810-8FED-CC226245BB45}"/>
                </a:ext>
              </a:extLst>
            </p:cNvPr>
            <p:cNvSpPr/>
            <p:nvPr/>
          </p:nvSpPr>
          <p:spPr>
            <a:xfrm>
              <a:off x="433726" y="3429000"/>
              <a:ext cx="2198914" cy="365125"/>
            </a:xfrm>
            <a:prstGeom prst="rect">
              <a:avLst/>
            </a:prstGeom>
            <a:noFill/>
            <a:ln w="50800" cmpd="tri">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a:extLst>
                <a:ext uri="{FF2B5EF4-FFF2-40B4-BE49-F238E27FC236}">
                  <a16:creationId xmlns:a16="http://schemas.microsoft.com/office/drawing/2014/main" id="{DE89A4AE-82DF-415D-8B92-D6CF7555727F}"/>
                </a:ext>
              </a:extLst>
            </p:cNvPr>
            <p:cNvSpPr/>
            <p:nvPr/>
          </p:nvSpPr>
          <p:spPr>
            <a:xfrm>
              <a:off x="38387" y="1259981"/>
              <a:ext cx="2989590" cy="5160888"/>
            </a:xfrm>
            <a:prstGeom prst="rect">
              <a:avLst/>
            </a:prstGeom>
            <a:noFill/>
            <a:ln w="76200" cmpd="tri">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pic>
        <p:nvPicPr>
          <p:cNvPr id="13" name="Picture 12"/>
          <p:cNvPicPr>
            <a:picLocks noChangeAspect="1"/>
          </p:cNvPicPr>
          <p:nvPr/>
        </p:nvPicPr>
        <p:blipFill>
          <a:blip r:embed="rId6"/>
          <a:stretch>
            <a:fillRect/>
          </a:stretch>
        </p:blipFill>
        <p:spPr>
          <a:xfrm>
            <a:off x="10848528" y="-17487"/>
            <a:ext cx="1447461" cy="1087604"/>
          </a:xfrm>
          <a:prstGeom prst="rect">
            <a:avLst/>
          </a:prstGeom>
        </p:spPr>
      </p:pic>
      <p:grpSp>
        <p:nvGrpSpPr>
          <p:cNvPr id="15" name="Group 14"/>
          <p:cNvGrpSpPr/>
          <p:nvPr/>
        </p:nvGrpSpPr>
        <p:grpSpPr>
          <a:xfrm>
            <a:off x="1244609" y="315299"/>
            <a:ext cx="9218933" cy="491399"/>
            <a:chOff x="0" y="2306706"/>
            <a:chExt cx="9218933" cy="491399"/>
          </a:xfrm>
          <a:solidFill>
            <a:schemeClr val="accent5">
              <a:lumMod val="75000"/>
            </a:schemeClr>
          </a:solidFill>
        </p:grpSpPr>
        <p:sp>
          <p:nvSpPr>
            <p:cNvPr id="17" name="Rounded Rectangle 16"/>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18"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Filling of Part 2 (Form 2)- CCE Field selection</a:t>
              </a:r>
              <a:endParaRPr lang="en-IN"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20" name="Left Arrow 19"/>
          <p:cNvSpPr/>
          <p:nvPr/>
        </p:nvSpPr>
        <p:spPr>
          <a:xfrm rot="10800000">
            <a:off x="5891838" y="3159066"/>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2" name="Left Arrow 21"/>
          <p:cNvSpPr/>
          <p:nvPr/>
        </p:nvSpPr>
        <p:spPr>
          <a:xfrm rot="10800000">
            <a:off x="8810197" y="3163106"/>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3" name="TextBox 22"/>
          <p:cNvSpPr txBox="1"/>
          <p:nvPr/>
        </p:nvSpPr>
        <p:spPr>
          <a:xfrm>
            <a:off x="575717" y="5741054"/>
            <a:ext cx="10948598" cy="276999"/>
          </a:xfrm>
          <a:prstGeom prst="rect">
            <a:avLst/>
          </a:prstGeom>
          <a:noFill/>
        </p:spPr>
        <p:txBody>
          <a:bodyPr wrap="square" rtlCol="0">
            <a:spAutoFit/>
          </a:bodyPr>
          <a:lstStyle/>
          <a:p>
            <a:pPr algn="just"/>
            <a:r>
              <a:rPr lang="en-US" sz="1200" b="1" dirty="0">
                <a:solidFill>
                  <a:srgbClr val="FF0000"/>
                </a:solidFill>
                <a:latin typeface="Cambria" panose="02040503050406030204" pitchFamily="18" charset="0"/>
                <a:ea typeface="Cambria" panose="02040503050406030204" pitchFamily="18" charset="0"/>
              </a:rPr>
              <a:t>If the user selects the “Random Method“ in CCE plot selection in form 1 ,  then the need to enter the “Random Number“ in form 2</a:t>
            </a:r>
          </a:p>
        </p:txBody>
      </p:sp>
      <p:sp>
        <p:nvSpPr>
          <p:cNvPr id="25" name="Rounded Rectangle 24"/>
          <p:cNvSpPr/>
          <p:nvPr/>
        </p:nvSpPr>
        <p:spPr>
          <a:xfrm>
            <a:off x="10384521" y="1659394"/>
            <a:ext cx="1256095" cy="1723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ounded Rectangle 25"/>
          <p:cNvSpPr/>
          <p:nvPr/>
        </p:nvSpPr>
        <p:spPr>
          <a:xfrm>
            <a:off x="7392144" y="1658802"/>
            <a:ext cx="1345456" cy="18602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Picture 3" descr="A screenshot of a cell phone">
            <a:extLst>
              <a:ext uri="{FF2B5EF4-FFF2-40B4-BE49-F238E27FC236}">
                <a16:creationId xmlns:a16="http://schemas.microsoft.com/office/drawing/2014/main" id="{FD7DCD60-1912-816D-CD21-F0F5FE0D345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87688" y="980728"/>
            <a:ext cx="2918576" cy="4680520"/>
          </a:xfrm>
          <a:prstGeom prst="rect">
            <a:avLst/>
          </a:prstGeom>
          <a:ln w="28575">
            <a:solidFill>
              <a:schemeClr val="tx1"/>
            </a:solidFill>
          </a:ln>
        </p:spPr>
      </p:pic>
      <p:sp>
        <p:nvSpPr>
          <p:cNvPr id="6" name="Rounded Rectangle 23">
            <a:extLst>
              <a:ext uri="{FF2B5EF4-FFF2-40B4-BE49-F238E27FC236}">
                <a16:creationId xmlns:a16="http://schemas.microsoft.com/office/drawing/2014/main" id="{DCE96787-9FEC-553C-0EEC-A85BBD68428F}"/>
              </a:ext>
            </a:extLst>
          </p:cNvPr>
          <p:cNvSpPr/>
          <p:nvPr/>
        </p:nvSpPr>
        <p:spPr>
          <a:xfrm>
            <a:off x="4655840" y="1412776"/>
            <a:ext cx="1296144" cy="144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2835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A32C49-2399-4FC0-B900-502BC1E93437}"/>
              </a:ext>
            </a:extLst>
          </p:cNvPr>
          <p:cNvSpPr>
            <a:spLocks noGrp="1"/>
          </p:cNvSpPr>
          <p:nvPr>
            <p:ph type="dt" sz="half" idx="10"/>
          </p:nvPr>
        </p:nvSpPr>
        <p:spPr/>
        <p:txBody>
          <a:bodyPr/>
          <a:lstStyle/>
          <a:p>
            <a:fld id="{3FFD9CCE-B128-45E3-B2CE-C57C287EB544}" type="datetime1">
              <a:rPr lang="en-IN" smtClean="0"/>
              <a:t>11-08-2025</a:t>
            </a:fld>
            <a:endParaRPr lang="en-IN"/>
          </a:p>
        </p:txBody>
      </p:sp>
      <p:sp>
        <p:nvSpPr>
          <p:cNvPr id="3" name="Slide Number Placeholder 2">
            <a:extLst>
              <a:ext uri="{FF2B5EF4-FFF2-40B4-BE49-F238E27FC236}">
                <a16:creationId xmlns:a16="http://schemas.microsoft.com/office/drawing/2014/main" id="{710A2BE5-71D9-47BA-9B04-585B5CA46B23}"/>
              </a:ext>
            </a:extLst>
          </p:cNvPr>
          <p:cNvSpPr>
            <a:spLocks noGrp="1"/>
          </p:cNvSpPr>
          <p:nvPr>
            <p:ph type="sldNum" sz="quarter" idx="12"/>
          </p:nvPr>
        </p:nvSpPr>
        <p:spPr/>
        <p:txBody>
          <a:bodyPr/>
          <a:lstStyle/>
          <a:p>
            <a:fld id="{0EE42DB8-280E-450A-92CE-D5450360B9A1}" type="slidenum">
              <a:rPr lang="en-IN" smtClean="0"/>
              <a:t>33</a:t>
            </a:fld>
            <a:endParaRPr lang="en-IN"/>
          </a:p>
        </p:txBody>
      </p:sp>
      <p:pic>
        <p:nvPicPr>
          <p:cNvPr id="15" name="Picture 14" descr="Graphical user interface, application&#10;&#10;Description automatically generated">
            <a:extLst>
              <a:ext uri="{FF2B5EF4-FFF2-40B4-BE49-F238E27FC236}">
                <a16:creationId xmlns:a16="http://schemas.microsoft.com/office/drawing/2014/main" id="{38C8AC6C-6CBB-42CD-BFD1-008DCAD6D3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5671" y="803347"/>
            <a:ext cx="2653750" cy="4834670"/>
          </a:xfrm>
          <a:prstGeom prst="roundRect">
            <a:avLst>
              <a:gd name="adj" fmla="val 16667"/>
            </a:avLst>
          </a:prstGeom>
          <a:ln>
            <a:noFill/>
          </a:ln>
          <a:effectLst>
            <a:outerShdw blurRad="76200" dist="38100" dir="7800000" algn="tl" rotWithShape="0">
              <a:srgbClr val="000000">
                <a:alpha val="40000"/>
              </a:srgbClr>
            </a:outerShdw>
          </a:effectLst>
        </p:spPr>
      </p:pic>
      <p:pic>
        <p:nvPicPr>
          <p:cNvPr id="21" name="Picture 20" descr="Graphical user interface, application, calendar&#10;&#10;Description automatically generated">
            <a:extLst>
              <a:ext uri="{FF2B5EF4-FFF2-40B4-BE49-F238E27FC236}">
                <a16:creationId xmlns:a16="http://schemas.microsoft.com/office/drawing/2014/main" id="{2C360060-047D-402D-A0F8-25634E96A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1864" y="836713"/>
            <a:ext cx="2754743" cy="4834670"/>
          </a:xfrm>
          <a:prstGeom prst="roundRect">
            <a:avLst>
              <a:gd name="adj" fmla="val 16667"/>
            </a:avLst>
          </a:prstGeom>
          <a:ln>
            <a:noFill/>
          </a:ln>
          <a:effectLst>
            <a:outerShdw blurRad="76200" dist="38100" dir="7800000" algn="tl" rotWithShape="0">
              <a:srgbClr val="000000">
                <a:alpha val="40000"/>
              </a:srgbClr>
            </a:outerShdw>
          </a:effectLst>
        </p:spPr>
      </p:pic>
      <p:grpSp>
        <p:nvGrpSpPr>
          <p:cNvPr id="10" name="Group 9">
            <a:extLst>
              <a:ext uri="{FF2B5EF4-FFF2-40B4-BE49-F238E27FC236}">
                <a16:creationId xmlns:a16="http://schemas.microsoft.com/office/drawing/2014/main" id="{CD705EB5-B1A1-4ED3-8562-BB02BFE0BA5D}"/>
              </a:ext>
            </a:extLst>
          </p:cNvPr>
          <p:cNvGrpSpPr/>
          <p:nvPr/>
        </p:nvGrpSpPr>
        <p:grpSpPr>
          <a:xfrm>
            <a:off x="8627935" y="942444"/>
            <a:ext cx="2891711" cy="4681076"/>
            <a:chOff x="9162470" y="1436008"/>
            <a:chExt cx="2848964" cy="5064825"/>
          </a:xfrm>
        </p:grpSpPr>
        <p:grpSp>
          <p:nvGrpSpPr>
            <p:cNvPr id="9" name="Group 8">
              <a:extLst>
                <a:ext uri="{FF2B5EF4-FFF2-40B4-BE49-F238E27FC236}">
                  <a16:creationId xmlns:a16="http://schemas.microsoft.com/office/drawing/2014/main" id="{57830A96-58E4-448F-9D19-D6CE95A2368F}"/>
                </a:ext>
              </a:extLst>
            </p:cNvPr>
            <p:cNvGrpSpPr/>
            <p:nvPr/>
          </p:nvGrpSpPr>
          <p:grpSpPr>
            <a:xfrm>
              <a:off x="9162470" y="1436008"/>
              <a:ext cx="2848964" cy="5064825"/>
              <a:chOff x="9162470" y="1436008"/>
              <a:chExt cx="2848964" cy="5064825"/>
            </a:xfrm>
          </p:grpSpPr>
          <p:pic>
            <p:nvPicPr>
              <p:cNvPr id="7" name="Picture 6">
                <a:extLst>
                  <a:ext uri="{FF2B5EF4-FFF2-40B4-BE49-F238E27FC236}">
                    <a16:creationId xmlns:a16="http://schemas.microsoft.com/office/drawing/2014/main" id="{C979E5E4-DE5B-457D-AF27-8BB755D773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2470" y="1436008"/>
                <a:ext cx="2848964" cy="5064825"/>
              </a:xfrm>
              <a:prstGeom prst="roundRect">
                <a:avLst>
                  <a:gd name="adj" fmla="val 16667"/>
                </a:avLst>
              </a:prstGeom>
              <a:ln>
                <a:noFill/>
              </a:ln>
              <a:effectLst>
                <a:outerShdw blurRad="76200" dist="38100" dir="7800000" algn="tl" rotWithShape="0">
                  <a:srgbClr val="000000">
                    <a:alpha val="40000"/>
                  </a:srgbClr>
                </a:outerShdw>
              </a:effectLst>
            </p:spPr>
          </p:pic>
          <p:sp>
            <p:nvSpPr>
              <p:cNvPr id="8" name="TextBox 7">
                <a:extLst>
                  <a:ext uri="{FF2B5EF4-FFF2-40B4-BE49-F238E27FC236}">
                    <a16:creationId xmlns:a16="http://schemas.microsoft.com/office/drawing/2014/main" id="{DB515502-76B6-4C74-873B-DA9AFCEDD55A}"/>
                  </a:ext>
                </a:extLst>
              </p:cNvPr>
              <p:cNvSpPr txBox="1"/>
              <p:nvPr/>
            </p:nvSpPr>
            <p:spPr>
              <a:xfrm>
                <a:off x="10158302" y="3627257"/>
                <a:ext cx="1404257" cy="246221"/>
              </a:xfrm>
              <a:prstGeom prst="rect">
                <a:avLst/>
              </a:prstGeom>
              <a:noFill/>
            </p:spPr>
            <p:txBody>
              <a:bodyPr wrap="square" rtlCol="0">
                <a:spAutoFit/>
              </a:bodyPr>
              <a:lstStyle/>
              <a:p>
                <a:r>
                  <a:rPr lang="en-US" sz="1000" b="1" dirty="0">
                    <a:solidFill>
                      <a:schemeClr val="bg1"/>
                    </a:solidFill>
                    <a:latin typeface="Arial" panose="020B0604020202020204" pitchFamily="34" charset="0"/>
                    <a:cs typeface="Arial" panose="020B0604020202020204" pitchFamily="34" charset="0"/>
                  </a:rPr>
                  <a:t>CCE AREA</a:t>
                </a:r>
                <a:endParaRPr lang="en-IN" sz="1000" b="1" dirty="0">
                  <a:solidFill>
                    <a:schemeClr val="bg1"/>
                  </a:solidFill>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DDA073D2-1DE2-4C52-B447-56378BCE452A}"/>
                </a:ext>
              </a:extLst>
            </p:cNvPr>
            <p:cNvSpPr txBox="1"/>
            <p:nvPr/>
          </p:nvSpPr>
          <p:spPr>
            <a:xfrm>
              <a:off x="9970106" y="4007098"/>
              <a:ext cx="1916979" cy="230832"/>
            </a:xfrm>
            <a:prstGeom prst="rect">
              <a:avLst/>
            </a:prstGeom>
            <a:noFill/>
          </p:spPr>
          <p:txBody>
            <a:bodyPr wrap="square" rtlCol="0">
              <a:spAutoFit/>
            </a:bodyPr>
            <a:lstStyle/>
            <a:p>
              <a:r>
                <a:rPr lang="en-US" sz="900" b="1" dirty="0">
                  <a:solidFill>
                    <a:schemeClr val="bg1"/>
                  </a:solidFill>
                  <a:latin typeface="Arial" panose="020B0604020202020204" pitchFamily="34" charset="0"/>
                  <a:cs typeface="Arial" panose="020B0604020202020204" pitchFamily="34" charset="0"/>
                </a:rPr>
                <a:t>WEIGHING OPERTION</a:t>
              </a:r>
              <a:endParaRPr lang="en-IN" sz="900" b="1" dirty="0">
                <a:solidFill>
                  <a:schemeClr val="bg1"/>
                </a:solidFill>
                <a:latin typeface="Arial" panose="020B0604020202020204" pitchFamily="34" charset="0"/>
                <a:cs typeface="Arial" panose="020B0604020202020204" pitchFamily="34" charset="0"/>
              </a:endParaRPr>
            </a:p>
          </p:txBody>
        </p:sp>
      </p:grpSp>
      <p:sp>
        <p:nvSpPr>
          <p:cNvPr id="14" name="TextBox 13"/>
          <p:cNvSpPr txBox="1"/>
          <p:nvPr/>
        </p:nvSpPr>
        <p:spPr>
          <a:xfrm>
            <a:off x="1243402" y="5836047"/>
            <a:ext cx="10948598" cy="307777"/>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Fill up the CCE field details and upload image.</a:t>
            </a:r>
          </a:p>
        </p:txBody>
      </p:sp>
      <p:sp>
        <p:nvSpPr>
          <p:cNvPr id="17" name="Left Arrow 16"/>
          <p:cNvSpPr/>
          <p:nvPr/>
        </p:nvSpPr>
        <p:spPr>
          <a:xfrm rot="10800000">
            <a:off x="4021612" y="3132472"/>
            <a:ext cx="638180"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8" name="Left Arrow 17"/>
          <p:cNvSpPr/>
          <p:nvPr/>
        </p:nvSpPr>
        <p:spPr>
          <a:xfrm rot="10800000">
            <a:off x="7808181" y="3130264"/>
            <a:ext cx="638180"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stretch>
            <a:fillRect/>
          </a:stretch>
        </p:blipFill>
        <p:spPr>
          <a:xfrm>
            <a:off x="11046329" y="-17487"/>
            <a:ext cx="1249660" cy="938979"/>
          </a:xfrm>
          <a:prstGeom prst="rect">
            <a:avLst/>
          </a:prstGeom>
        </p:spPr>
      </p:pic>
      <p:grpSp>
        <p:nvGrpSpPr>
          <p:cNvPr id="20" name="Group 19"/>
          <p:cNvGrpSpPr/>
          <p:nvPr/>
        </p:nvGrpSpPr>
        <p:grpSpPr>
          <a:xfrm>
            <a:off x="1343472" y="180650"/>
            <a:ext cx="9218933" cy="491399"/>
            <a:chOff x="0" y="2306706"/>
            <a:chExt cx="9218933" cy="491399"/>
          </a:xfrm>
          <a:solidFill>
            <a:schemeClr val="accent5">
              <a:lumMod val="75000"/>
            </a:schemeClr>
          </a:solidFill>
        </p:grpSpPr>
        <p:sp>
          <p:nvSpPr>
            <p:cNvPr id="22" name="Rounded Rectangle 21"/>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23"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Filling of Part 2 (Form 2)- CCE Field selection</a:t>
              </a:r>
              <a:endParaRPr lang="en-IN"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79071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84D7BB-B599-4233-8041-07C86C9A4CE2}"/>
              </a:ext>
            </a:extLst>
          </p:cNvPr>
          <p:cNvSpPr>
            <a:spLocks noGrp="1"/>
          </p:cNvSpPr>
          <p:nvPr>
            <p:ph type="dt" sz="half" idx="10"/>
          </p:nvPr>
        </p:nvSpPr>
        <p:spPr/>
        <p:txBody>
          <a:bodyPr/>
          <a:lstStyle/>
          <a:p>
            <a:fld id="{F8BD85D5-53A3-43DD-A7C8-57D797E48219}" type="datetime1">
              <a:rPr lang="en-IN" smtClean="0"/>
              <a:t>11-08-2025</a:t>
            </a:fld>
            <a:endParaRPr lang="en-IN"/>
          </a:p>
        </p:txBody>
      </p:sp>
      <p:sp>
        <p:nvSpPr>
          <p:cNvPr id="3" name="Slide Number Placeholder 2">
            <a:extLst>
              <a:ext uri="{FF2B5EF4-FFF2-40B4-BE49-F238E27FC236}">
                <a16:creationId xmlns:a16="http://schemas.microsoft.com/office/drawing/2014/main" id="{3740D80E-FE40-4FF9-A4D4-6DB3588DEB63}"/>
              </a:ext>
            </a:extLst>
          </p:cNvPr>
          <p:cNvSpPr>
            <a:spLocks noGrp="1"/>
          </p:cNvSpPr>
          <p:nvPr>
            <p:ph type="sldNum" sz="quarter" idx="12"/>
          </p:nvPr>
        </p:nvSpPr>
        <p:spPr/>
        <p:txBody>
          <a:bodyPr/>
          <a:lstStyle/>
          <a:p>
            <a:fld id="{0EE42DB8-280E-450A-92CE-D5450360B9A1}" type="slidenum">
              <a:rPr lang="en-IN" smtClean="0"/>
              <a:t>34</a:t>
            </a:fld>
            <a:endParaRPr lang="en-IN"/>
          </a:p>
        </p:txBody>
      </p:sp>
      <p:pic>
        <p:nvPicPr>
          <p:cNvPr id="17" name="Picture 16" descr="Graphical user interface, application&#10;&#10;Description automatically generated">
            <a:extLst>
              <a:ext uri="{FF2B5EF4-FFF2-40B4-BE49-F238E27FC236}">
                <a16:creationId xmlns:a16="http://schemas.microsoft.com/office/drawing/2014/main" id="{A3F831F8-CBC3-44B6-B9EC-46D0ACD89E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83" y="980728"/>
            <a:ext cx="2459557" cy="4660577"/>
          </a:xfrm>
          <a:prstGeom prst="roundRect">
            <a:avLst>
              <a:gd name="adj" fmla="val 16667"/>
            </a:avLst>
          </a:prstGeom>
          <a:ln>
            <a:noFill/>
          </a:ln>
          <a:effectLst>
            <a:outerShdw blurRad="76200" dist="38100" dir="7800000" algn="tl" rotWithShape="0">
              <a:srgbClr val="000000">
                <a:alpha val="40000"/>
              </a:srgbClr>
            </a:outerShdw>
          </a:effectLst>
        </p:spPr>
      </p:pic>
      <p:pic>
        <p:nvPicPr>
          <p:cNvPr id="22" name="Picture 21" descr="Graphical user interface, application&#10;&#10;Description automatically generated">
            <a:extLst>
              <a:ext uri="{FF2B5EF4-FFF2-40B4-BE49-F238E27FC236}">
                <a16:creationId xmlns:a16="http://schemas.microsoft.com/office/drawing/2014/main" id="{6DD701B3-A406-46F2-881A-C987F3D6BD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7383" y="980728"/>
            <a:ext cx="2459557" cy="4660577"/>
          </a:xfrm>
          <a:prstGeom prst="roundRect">
            <a:avLst>
              <a:gd name="adj" fmla="val 16667"/>
            </a:avLst>
          </a:prstGeom>
          <a:ln>
            <a:noFill/>
          </a:ln>
          <a:effectLst>
            <a:outerShdw blurRad="76200" dist="38100" dir="7800000" algn="tl" rotWithShape="0">
              <a:srgbClr val="000000">
                <a:alpha val="40000"/>
              </a:srgbClr>
            </a:outerShdw>
          </a:effectLst>
        </p:spPr>
      </p:pic>
      <p:pic>
        <p:nvPicPr>
          <p:cNvPr id="24" name="Picture 23" descr="Graphical user interface, application&#10;&#10;Description automatically generated">
            <a:extLst>
              <a:ext uri="{FF2B5EF4-FFF2-40B4-BE49-F238E27FC236}">
                <a16:creationId xmlns:a16="http://schemas.microsoft.com/office/drawing/2014/main" id="{88BBA7EF-0010-43F6-9840-FC9A475F5A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6350" y="980728"/>
            <a:ext cx="2459557" cy="4660577"/>
          </a:xfrm>
          <a:prstGeom prst="roundRect">
            <a:avLst>
              <a:gd name="adj" fmla="val 16667"/>
            </a:avLst>
          </a:prstGeom>
          <a:ln>
            <a:noFill/>
          </a:ln>
          <a:effectLst>
            <a:outerShdw blurRad="76200" dist="38100" dir="7800000" algn="tl" rotWithShape="0">
              <a:srgbClr val="000000">
                <a:alpha val="40000"/>
              </a:srgbClr>
            </a:outerShdw>
          </a:effectLst>
        </p:spPr>
      </p:pic>
      <p:pic>
        <p:nvPicPr>
          <p:cNvPr id="26" name="Picture 25" descr="Graphical user interface, text, application&#10;&#10;Description automatically generated">
            <a:extLst>
              <a:ext uri="{FF2B5EF4-FFF2-40B4-BE49-F238E27FC236}">
                <a16:creationId xmlns:a16="http://schemas.microsoft.com/office/drawing/2014/main" id="{9F1BE2B2-DC6E-4B30-A59C-82155896BB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6618" y="980728"/>
            <a:ext cx="2459557" cy="4660577"/>
          </a:xfrm>
          <a:prstGeom prst="roundRect">
            <a:avLst>
              <a:gd name="adj" fmla="val 16667"/>
            </a:avLst>
          </a:prstGeom>
          <a:ln>
            <a:noFill/>
          </a:ln>
          <a:effectLst>
            <a:outerShdw blurRad="76200" dist="38100" dir="7800000" algn="tl" rotWithShape="0">
              <a:srgbClr val="000000">
                <a:alpha val="40000"/>
              </a:srgbClr>
            </a:outerShdw>
          </a:effectLst>
        </p:spPr>
      </p:pic>
      <p:pic>
        <p:nvPicPr>
          <p:cNvPr id="9" name="Picture 8"/>
          <p:cNvPicPr>
            <a:picLocks noChangeAspect="1"/>
          </p:cNvPicPr>
          <p:nvPr/>
        </p:nvPicPr>
        <p:blipFill>
          <a:blip r:embed="rId6"/>
          <a:stretch>
            <a:fillRect/>
          </a:stretch>
        </p:blipFill>
        <p:spPr>
          <a:xfrm>
            <a:off x="10848528" y="-17487"/>
            <a:ext cx="1447461" cy="1087604"/>
          </a:xfrm>
          <a:prstGeom prst="rect">
            <a:avLst/>
          </a:prstGeom>
        </p:spPr>
      </p:pic>
      <p:grpSp>
        <p:nvGrpSpPr>
          <p:cNvPr id="10" name="Group 9"/>
          <p:cNvGrpSpPr/>
          <p:nvPr/>
        </p:nvGrpSpPr>
        <p:grpSpPr>
          <a:xfrm>
            <a:off x="609600" y="212303"/>
            <a:ext cx="10238928" cy="491399"/>
            <a:chOff x="0" y="2306706"/>
            <a:chExt cx="9218933" cy="491399"/>
          </a:xfrm>
          <a:solidFill>
            <a:schemeClr val="accent5">
              <a:lumMod val="75000"/>
            </a:schemeClr>
          </a:solidFill>
        </p:grpSpPr>
        <p:sp>
          <p:nvSpPr>
            <p:cNvPr id="11" name="Rounded Rectangle 10"/>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13"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Filling of Part 2 (Form 2)- Crop Specification</a:t>
              </a:r>
              <a:endParaRPr lang="en-IN"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391608" y="5839948"/>
            <a:ext cx="10948598" cy="307777"/>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Fill up Crop Specification details and upload image and save.</a:t>
            </a:r>
          </a:p>
        </p:txBody>
      </p:sp>
      <p:sp>
        <p:nvSpPr>
          <p:cNvPr id="15" name="Left Arrow 14"/>
          <p:cNvSpPr/>
          <p:nvPr/>
        </p:nvSpPr>
        <p:spPr>
          <a:xfrm rot="10800000">
            <a:off x="2876719" y="3159066"/>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6" name="Left Arrow 15"/>
          <p:cNvSpPr/>
          <p:nvPr/>
        </p:nvSpPr>
        <p:spPr>
          <a:xfrm rot="10800000">
            <a:off x="8871144" y="3077898"/>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8" name="Left Arrow 17"/>
          <p:cNvSpPr/>
          <p:nvPr/>
        </p:nvSpPr>
        <p:spPr>
          <a:xfrm rot="10800000">
            <a:off x="5876337" y="3105712"/>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607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167435-CC19-4619-A41E-48FA750B07AF}"/>
              </a:ext>
            </a:extLst>
          </p:cNvPr>
          <p:cNvSpPr>
            <a:spLocks noGrp="1"/>
          </p:cNvSpPr>
          <p:nvPr>
            <p:ph type="dt" sz="half" idx="10"/>
          </p:nvPr>
        </p:nvSpPr>
        <p:spPr/>
        <p:txBody>
          <a:bodyPr/>
          <a:lstStyle/>
          <a:p>
            <a:fld id="{9BFE8E45-3CD5-4C31-A3CE-65D294F4006C}" type="datetime1">
              <a:rPr lang="en-IN" smtClean="0"/>
              <a:t>11-08-2025</a:t>
            </a:fld>
            <a:endParaRPr lang="en-IN"/>
          </a:p>
        </p:txBody>
      </p:sp>
      <p:sp>
        <p:nvSpPr>
          <p:cNvPr id="3" name="Slide Number Placeholder 2">
            <a:extLst>
              <a:ext uri="{FF2B5EF4-FFF2-40B4-BE49-F238E27FC236}">
                <a16:creationId xmlns:a16="http://schemas.microsoft.com/office/drawing/2014/main" id="{B6BF4E71-0C78-4133-BD47-4035C6869517}"/>
              </a:ext>
            </a:extLst>
          </p:cNvPr>
          <p:cNvSpPr>
            <a:spLocks noGrp="1"/>
          </p:cNvSpPr>
          <p:nvPr>
            <p:ph type="sldNum" sz="quarter" idx="12"/>
          </p:nvPr>
        </p:nvSpPr>
        <p:spPr/>
        <p:txBody>
          <a:bodyPr/>
          <a:lstStyle/>
          <a:p>
            <a:fld id="{0EE42DB8-280E-450A-92CE-D5450360B9A1}" type="slidenum">
              <a:rPr lang="en-IN" smtClean="0"/>
              <a:t>35</a:t>
            </a:fld>
            <a:endParaRPr lang="en-IN"/>
          </a:p>
        </p:txBody>
      </p:sp>
      <p:pic>
        <p:nvPicPr>
          <p:cNvPr id="5" name="Picture 4">
            <a:extLst>
              <a:ext uri="{FF2B5EF4-FFF2-40B4-BE49-F238E27FC236}">
                <a16:creationId xmlns:a16="http://schemas.microsoft.com/office/drawing/2014/main" id="{F336E24B-5B8B-4CAE-9B74-90950C22FD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52384" y="1063110"/>
            <a:ext cx="2317460" cy="43241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34" name="Group 33">
            <a:extLst>
              <a:ext uri="{FF2B5EF4-FFF2-40B4-BE49-F238E27FC236}">
                <a16:creationId xmlns:a16="http://schemas.microsoft.com/office/drawing/2014/main" id="{DC70970D-9132-42ED-A8DF-DCC6728872D1}"/>
              </a:ext>
            </a:extLst>
          </p:cNvPr>
          <p:cNvGrpSpPr/>
          <p:nvPr/>
        </p:nvGrpSpPr>
        <p:grpSpPr>
          <a:xfrm>
            <a:off x="6494599" y="1067653"/>
            <a:ext cx="2485049" cy="4324146"/>
            <a:chOff x="6207156" y="1475288"/>
            <a:chExt cx="2829424" cy="5030087"/>
          </a:xfrm>
        </p:grpSpPr>
        <p:pic>
          <p:nvPicPr>
            <p:cNvPr id="16" name="Picture 15">
              <a:extLst>
                <a:ext uri="{FF2B5EF4-FFF2-40B4-BE49-F238E27FC236}">
                  <a16:creationId xmlns:a16="http://schemas.microsoft.com/office/drawing/2014/main" id="{DE7CAD65-F9EC-4634-BA5C-7E5684EF55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7156" y="1475288"/>
              <a:ext cx="2829424" cy="5030087"/>
            </a:xfrm>
            <a:prstGeom prst="roundRect">
              <a:avLst>
                <a:gd name="adj" fmla="val 16667"/>
              </a:avLst>
            </a:prstGeom>
            <a:ln>
              <a:noFill/>
            </a:ln>
            <a:effectLst>
              <a:outerShdw blurRad="76200" dist="38100" dir="7800000" algn="tl" rotWithShape="0">
                <a:srgbClr val="000000">
                  <a:alpha val="40000"/>
                </a:srgbClr>
              </a:outerShdw>
            </a:effectLst>
          </p:spPr>
        </p:pic>
        <p:sp>
          <p:nvSpPr>
            <p:cNvPr id="30" name="Rectangle: Beveled 29">
              <a:extLst>
                <a:ext uri="{FF2B5EF4-FFF2-40B4-BE49-F238E27FC236}">
                  <a16:creationId xmlns:a16="http://schemas.microsoft.com/office/drawing/2014/main" id="{E4343018-6A09-4669-B21C-7E1204399E65}"/>
                </a:ext>
              </a:extLst>
            </p:cNvPr>
            <p:cNvSpPr/>
            <p:nvPr/>
          </p:nvSpPr>
          <p:spPr>
            <a:xfrm>
              <a:off x="6444343" y="3897086"/>
              <a:ext cx="2340428" cy="435428"/>
            </a:xfrm>
            <a:prstGeom prst="bevel">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5" name="Group 34">
            <a:extLst>
              <a:ext uri="{FF2B5EF4-FFF2-40B4-BE49-F238E27FC236}">
                <a16:creationId xmlns:a16="http://schemas.microsoft.com/office/drawing/2014/main" id="{DD10EEE5-CBF4-490D-85AF-45C63B0C39E9}"/>
              </a:ext>
            </a:extLst>
          </p:cNvPr>
          <p:cNvGrpSpPr/>
          <p:nvPr/>
        </p:nvGrpSpPr>
        <p:grpSpPr>
          <a:xfrm>
            <a:off x="490188" y="1063110"/>
            <a:ext cx="2485049" cy="4324146"/>
            <a:chOff x="202745" y="1470745"/>
            <a:chExt cx="2829424" cy="5030087"/>
          </a:xfrm>
        </p:grpSpPr>
        <p:pic>
          <p:nvPicPr>
            <p:cNvPr id="8" name="Picture 7">
              <a:extLst>
                <a:ext uri="{FF2B5EF4-FFF2-40B4-BE49-F238E27FC236}">
                  <a16:creationId xmlns:a16="http://schemas.microsoft.com/office/drawing/2014/main" id="{4DD0E7E9-2DC6-47C5-9D16-E65B36EE6C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745" y="1470745"/>
              <a:ext cx="2829424" cy="5030087"/>
            </a:xfrm>
            <a:prstGeom prst="roundRect">
              <a:avLst>
                <a:gd name="adj" fmla="val 16667"/>
              </a:avLst>
            </a:prstGeom>
            <a:ln>
              <a:noFill/>
            </a:ln>
            <a:effectLst>
              <a:outerShdw blurRad="76200" dist="38100" dir="7800000" algn="tl" rotWithShape="0">
                <a:srgbClr val="000000">
                  <a:alpha val="40000"/>
                </a:srgbClr>
              </a:outerShdw>
            </a:effectLst>
          </p:spPr>
        </p:pic>
        <p:sp>
          <p:nvSpPr>
            <p:cNvPr id="31" name="Rectangle: Beveled 30">
              <a:extLst>
                <a:ext uri="{FF2B5EF4-FFF2-40B4-BE49-F238E27FC236}">
                  <a16:creationId xmlns:a16="http://schemas.microsoft.com/office/drawing/2014/main" id="{D9496846-3DBB-40AE-916C-606D12A33DFD}"/>
                </a:ext>
              </a:extLst>
            </p:cNvPr>
            <p:cNvSpPr/>
            <p:nvPr/>
          </p:nvSpPr>
          <p:spPr>
            <a:xfrm>
              <a:off x="447243" y="4645406"/>
              <a:ext cx="1065871" cy="359229"/>
            </a:xfrm>
            <a:prstGeom prst="bevel">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33" name="Group 32">
            <a:extLst>
              <a:ext uri="{FF2B5EF4-FFF2-40B4-BE49-F238E27FC236}">
                <a16:creationId xmlns:a16="http://schemas.microsoft.com/office/drawing/2014/main" id="{BC8A47F5-0037-472A-8283-37778EF3380F}"/>
              </a:ext>
            </a:extLst>
          </p:cNvPr>
          <p:cNvGrpSpPr/>
          <p:nvPr/>
        </p:nvGrpSpPr>
        <p:grpSpPr>
          <a:xfrm>
            <a:off x="3464110" y="996993"/>
            <a:ext cx="2485049" cy="4324146"/>
            <a:chOff x="3204950" y="1470745"/>
            <a:chExt cx="2829424" cy="5030087"/>
          </a:xfrm>
        </p:grpSpPr>
        <p:pic>
          <p:nvPicPr>
            <p:cNvPr id="12" name="Picture 11">
              <a:extLst>
                <a:ext uri="{FF2B5EF4-FFF2-40B4-BE49-F238E27FC236}">
                  <a16:creationId xmlns:a16="http://schemas.microsoft.com/office/drawing/2014/main" id="{7FCA4AB2-2DA4-44F3-BA16-4A3D04D97E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4950" y="1470745"/>
              <a:ext cx="2829424" cy="5030087"/>
            </a:xfrm>
            <a:prstGeom prst="roundRect">
              <a:avLst>
                <a:gd name="adj" fmla="val 16667"/>
              </a:avLst>
            </a:prstGeom>
            <a:ln>
              <a:noFill/>
            </a:ln>
            <a:effectLst>
              <a:outerShdw blurRad="76200" dist="38100" dir="7800000" algn="tl" rotWithShape="0">
                <a:srgbClr val="000000">
                  <a:alpha val="40000"/>
                </a:srgbClr>
              </a:outerShdw>
            </a:effectLst>
          </p:spPr>
        </p:pic>
        <p:sp>
          <p:nvSpPr>
            <p:cNvPr id="32" name="Rectangle: Beveled 31">
              <a:extLst>
                <a:ext uri="{FF2B5EF4-FFF2-40B4-BE49-F238E27FC236}">
                  <a16:creationId xmlns:a16="http://schemas.microsoft.com/office/drawing/2014/main" id="{BB7E005F-E291-4A1F-A368-C51E7E7E4DD9}"/>
                </a:ext>
              </a:extLst>
            </p:cNvPr>
            <p:cNvSpPr/>
            <p:nvPr/>
          </p:nvSpPr>
          <p:spPr>
            <a:xfrm>
              <a:off x="3454780" y="3252107"/>
              <a:ext cx="2274186" cy="353786"/>
            </a:xfrm>
            <a:prstGeom prst="bevel">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17" name="TextBox 16"/>
          <p:cNvSpPr txBox="1"/>
          <p:nvPr/>
        </p:nvSpPr>
        <p:spPr>
          <a:xfrm>
            <a:off x="466930" y="5345231"/>
            <a:ext cx="11533726" cy="800219"/>
          </a:xfrm>
          <a:prstGeom prst="rect">
            <a:avLst/>
          </a:prstGeom>
          <a:noFill/>
        </p:spPr>
        <p:txBody>
          <a:bodyPr wrap="square" rtlCol="0">
            <a:spAutoFit/>
          </a:bodyPr>
          <a:lstStyle/>
          <a:p>
            <a:r>
              <a:rPr lang="en-US" dirty="0"/>
              <a:t> </a:t>
            </a:r>
          </a:p>
          <a:p>
            <a:r>
              <a:rPr lang="en-US" sz="1400" b="1" dirty="0">
                <a:latin typeface="Cambria" panose="02040503050406030204" pitchFamily="18" charset="0"/>
                <a:ea typeface="Cambria" panose="02040503050406030204" pitchFamily="18" charset="0"/>
              </a:rPr>
              <a:t>Enter the details of  Harvest &amp; Weighing Specification of  form 2 and select the “dried &amp; harvested at”.</a:t>
            </a:r>
          </a:p>
          <a:p>
            <a:r>
              <a:rPr lang="en-US" sz="1400" b="1" dirty="0">
                <a:solidFill>
                  <a:srgbClr val="FF0000"/>
                </a:solidFill>
                <a:latin typeface="Cambria" panose="02040503050406030204" pitchFamily="18" charset="0"/>
                <a:ea typeface="Cambria" panose="02040503050406030204" pitchFamily="18" charset="0"/>
              </a:rPr>
              <a:t>If "</a:t>
            </a:r>
            <a:r>
              <a:rPr lang="en-US" sz="1400" b="1" dirty="0" err="1">
                <a:solidFill>
                  <a:srgbClr val="FF0000"/>
                </a:solidFill>
                <a:latin typeface="Cambria" panose="02040503050406030204" pitchFamily="18" charset="0"/>
                <a:ea typeface="Cambria" panose="02040503050406030204" pitchFamily="18" charset="0"/>
              </a:rPr>
              <a:t>Driage</a:t>
            </a:r>
            <a:r>
              <a:rPr lang="en-US" sz="1400" b="1" dirty="0">
                <a:solidFill>
                  <a:srgbClr val="FF0000"/>
                </a:solidFill>
                <a:latin typeface="Cambria" panose="02040503050406030204" pitchFamily="18" charset="0"/>
                <a:ea typeface="Cambria" panose="02040503050406030204" pitchFamily="18" charset="0"/>
              </a:rPr>
              <a:t>" is set to "Yes," the user must enter the "</a:t>
            </a:r>
            <a:r>
              <a:rPr lang="en-US" sz="1400" b="1" dirty="0" err="1">
                <a:solidFill>
                  <a:srgbClr val="FF0000"/>
                </a:solidFill>
                <a:latin typeface="Cambria" panose="02040503050406030204" pitchFamily="18" charset="0"/>
                <a:ea typeface="Cambria" panose="02040503050406030204" pitchFamily="18" charset="0"/>
              </a:rPr>
              <a:t>Driage</a:t>
            </a:r>
            <a:r>
              <a:rPr lang="en-US" sz="1400" b="1" dirty="0">
                <a:solidFill>
                  <a:srgbClr val="FF0000"/>
                </a:solidFill>
                <a:latin typeface="Cambria" panose="02040503050406030204" pitchFamily="18" charset="0"/>
                <a:ea typeface="Cambria" panose="02040503050406030204" pitchFamily="18" charset="0"/>
              </a:rPr>
              <a:t> Ratio".</a:t>
            </a:r>
          </a:p>
        </p:txBody>
      </p:sp>
      <p:pic>
        <p:nvPicPr>
          <p:cNvPr id="18" name="Picture 17"/>
          <p:cNvPicPr>
            <a:picLocks noChangeAspect="1"/>
          </p:cNvPicPr>
          <p:nvPr/>
        </p:nvPicPr>
        <p:blipFill>
          <a:blip r:embed="rId6"/>
          <a:stretch>
            <a:fillRect/>
          </a:stretch>
        </p:blipFill>
        <p:spPr>
          <a:xfrm>
            <a:off x="10848528" y="-17487"/>
            <a:ext cx="1447461" cy="1087604"/>
          </a:xfrm>
          <a:prstGeom prst="rect">
            <a:avLst/>
          </a:prstGeom>
        </p:spPr>
      </p:pic>
      <p:grpSp>
        <p:nvGrpSpPr>
          <p:cNvPr id="19" name="Group 18"/>
          <p:cNvGrpSpPr/>
          <p:nvPr/>
        </p:nvGrpSpPr>
        <p:grpSpPr>
          <a:xfrm>
            <a:off x="1275752" y="152668"/>
            <a:ext cx="9218933" cy="491399"/>
            <a:chOff x="0" y="2306706"/>
            <a:chExt cx="9218933" cy="491399"/>
          </a:xfrm>
          <a:solidFill>
            <a:schemeClr val="accent5">
              <a:lumMod val="75000"/>
            </a:schemeClr>
          </a:solidFill>
        </p:grpSpPr>
        <p:sp>
          <p:nvSpPr>
            <p:cNvPr id="20" name="Rounded Rectangle 19"/>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21"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Filling of Part 2 (Form 2)- Harvest &amp; Weighing Specification</a:t>
              </a:r>
              <a:endParaRPr lang="en-IN"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sp>
        <p:nvSpPr>
          <p:cNvPr id="22" name="Left Arrow 21"/>
          <p:cNvSpPr/>
          <p:nvPr/>
        </p:nvSpPr>
        <p:spPr>
          <a:xfrm rot="10800000">
            <a:off x="2933528" y="3089666"/>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3" name="Left Arrow 22"/>
          <p:cNvSpPr/>
          <p:nvPr/>
        </p:nvSpPr>
        <p:spPr>
          <a:xfrm rot="10800000">
            <a:off x="9035380" y="3024151"/>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4" name="Left Arrow 23"/>
          <p:cNvSpPr/>
          <p:nvPr/>
        </p:nvSpPr>
        <p:spPr>
          <a:xfrm rot="10800000">
            <a:off x="6004891" y="3024151"/>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5" name="Rounded Rectangle 24"/>
          <p:cNvSpPr/>
          <p:nvPr/>
        </p:nvSpPr>
        <p:spPr>
          <a:xfrm>
            <a:off x="4571433" y="1588074"/>
            <a:ext cx="1313413" cy="20021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Rounded Rectangle 25"/>
          <p:cNvSpPr/>
          <p:nvPr/>
        </p:nvSpPr>
        <p:spPr>
          <a:xfrm>
            <a:off x="1550425" y="1667341"/>
            <a:ext cx="1285656" cy="144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Rounded Rectangle 26"/>
          <p:cNvSpPr/>
          <p:nvPr/>
        </p:nvSpPr>
        <p:spPr>
          <a:xfrm>
            <a:off x="10470697" y="1674923"/>
            <a:ext cx="1370356" cy="15918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Rounded Rectangle 27"/>
          <p:cNvSpPr/>
          <p:nvPr/>
        </p:nvSpPr>
        <p:spPr>
          <a:xfrm>
            <a:off x="7418076" y="1667341"/>
            <a:ext cx="1414227" cy="14401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431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167435-CC19-4619-A41E-48FA750B07AF}"/>
              </a:ext>
            </a:extLst>
          </p:cNvPr>
          <p:cNvSpPr>
            <a:spLocks noGrp="1"/>
          </p:cNvSpPr>
          <p:nvPr>
            <p:ph type="dt" sz="half" idx="10"/>
          </p:nvPr>
        </p:nvSpPr>
        <p:spPr/>
        <p:txBody>
          <a:bodyPr/>
          <a:lstStyle/>
          <a:p>
            <a:fld id="{9BFE8E45-3CD5-4C31-A3CE-65D294F4006C}" type="datetime1">
              <a:rPr lang="en-IN" smtClean="0"/>
              <a:t>11-08-2025</a:t>
            </a:fld>
            <a:endParaRPr lang="en-IN"/>
          </a:p>
        </p:txBody>
      </p:sp>
      <p:sp>
        <p:nvSpPr>
          <p:cNvPr id="3" name="Slide Number Placeholder 2">
            <a:extLst>
              <a:ext uri="{FF2B5EF4-FFF2-40B4-BE49-F238E27FC236}">
                <a16:creationId xmlns:a16="http://schemas.microsoft.com/office/drawing/2014/main" id="{B6BF4E71-0C78-4133-BD47-4035C6869517}"/>
              </a:ext>
            </a:extLst>
          </p:cNvPr>
          <p:cNvSpPr>
            <a:spLocks noGrp="1"/>
          </p:cNvSpPr>
          <p:nvPr>
            <p:ph type="sldNum" sz="quarter" idx="12"/>
          </p:nvPr>
        </p:nvSpPr>
        <p:spPr/>
        <p:txBody>
          <a:bodyPr/>
          <a:lstStyle/>
          <a:p>
            <a:fld id="{0EE42DB8-280E-450A-92CE-D5450360B9A1}" type="slidenum">
              <a:rPr lang="en-IN" smtClean="0"/>
              <a:t>36</a:t>
            </a:fld>
            <a:endParaRPr lang="en-IN"/>
          </a:p>
        </p:txBody>
      </p:sp>
      <p:pic>
        <p:nvPicPr>
          <p:cNvPr id="11" name="Picture 10" descr="Graphical user interface, text, application&#10;&#10;Description automatically generated">
            <a:extLst>
              <a:ext uri="{FF2B5EF4-FFF2-40B4-BE49-F238E27FC236}">
                <a16:creationId xmlns:a16="http://schemas.microsoft.com/office/drawing/2014/main" id="{89AF5DE7-4169-4707-993E-64CE6F3DC8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1037662"/>
            <a:ext cx="2524417" cy="4684363"/>
          </a:xfrm>
          <a:prstGeom prst="roundRect">
            <a:avLst>
              <a:gd name="adj" fmla="val 16667"/>
            </a:avLst>
          </a:prstGeom>
          <a:ln>
            <a:noFill/>
          </a:ln>
          <a:effectLst>
            <a:outerShdw blurRad="76200" dist="38100" dir="7800000" algn="tl" rotWithShape="0">
              <a:srgbClr val="000000">
                <a:alpha val="40000"/>
              </a:srgbClr>
            </a:outerShdw>
          </a:effectLst>
        </p:spPr>
      </p:pic>
      <p:pic>
        <p:nvPicPr>
          <p:cNvPr id="13" name="Picture 12" descr="Graphical user interface, text, application&#10;&#10;Description automatically generated">
            <a:extLst>
              <a:ext uri="{FF2B5EF4-FFF2-40B4-BE49-F238E27FC236}">
                <a16:creationId xmlns:a16="http://schemas.microsoft.com/office/drawing/2014/main" id="{216A9060-B165-4222-8EB2-1350F3D891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0801" y="1070117"/>
            <a:ext cx="2524417" cy="4684363"/>
          </a:xfrm>
          <a:prstGeom prst="roundRect">
            <a:avLst>
              <a:gd name="adj" fmla="val 16667"/>
            </a:avLst>
          </a:prstGeom>
          <a:ln>
            <a:noFill/>
          </a:ln>
          <a:effectLst>
            <a:outerShdw blurRad="76200" dist="38100" dir="7800000" algn="tl" rotWithShape="0">
              <a:srgbClr val="000000">
                <a:alpha val="40000"/>
              </a:srgbClr>
            </a:outerShdw>
          </a:effectLst>
        </p:spPr>
      </p:pic>
      <p:pic>
        <p:nvPicPr>
          <p:cNvPr id="15" name="Picture 14" descr="Graphical user interface, application&#10;&#10;Description automatically generated">
            <a:extLst>
              <a:ext uri="{FF2B5EF4-FFF2-40B4-BE49-F238E27FC236}">
                <a16:creationId xmlns:a16="http://schemas.microsoft.com/office/drawing/2014/main" id="{71EB8E37-D004-4C1C-BDFD-3857BC747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60818" y="1102167"/>
            <a:ext cx="2524417" cy="4684363"/>
          </a:xfrm>
          <a:prstGeom prst="roundRect">
            <a:avLst>
              <a:gd name="adj" fmla="val 16667"/>
            </a:avLst>
          </a:prstGeom>
          <a:ln>
            <a:noFill/>
          </a:ln>
          <a:effectLst>
            <a:outerShdw blurRad="76200" dist="38100" dir="7800000" algn="tl" rotWithShape="0">
              <a:srgbClr val="000000">
                <a:alpha val="40000"/>
              </a:srgbClr>
            </a:outerShdw>
          </a:effectLst>
        </p:spPr>
      </p:pic>
      <p:pic>
        <p:nvPicPr>
          <p:cNvPr id="9" name="Picture 8" descr="Graphical user interface, application&#10;&#10;Description automatically generated">
            <a:extLst>
              <a:ext uri="{FF2B5EF4-FFF2-40B4-BE49-F238E27FC236}">
                <a16:creationId xmlns:a16="http://schemas.microsoft.com/office/drawing/2014/main" id="{5EDA9CF2-006E-47B7-8FC7-B295E65F12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6360" y="1102167"/>
            <a:ext cx="2524417" cy="4684364"/>
          </a:xfrm>
          <a:prstGeom prst="roundRect">
            <a:avLst>
              <a:gd name="adj" fmla="val 16667"/>
            </a:avLst>
          </a:prstGeom>
          <a:ln>
            <a:noFill/>
          </a:ln>
          <a:effectLst>
            <a:outerShdw blurRad="76200" dist="38100" dir="7800000" algn="tl" rotWithShape="0">
              <a:srgbClr val="000000">
                <a:alpha val="40000"/>
              </a:srgbClr>
            </a:outerShdw>
          </a:effectLst>
        </p:spPr>
      </p:pic>
      <p:pic>
        <p:nvPicPr>
          <p:cNvPr id="12" name="Picture 11"/>
          <p:cNvPicPr>
            <a:picLocks noChangeAspect="1"/>
          </p:cNvPicPr>
          <p:nvPr/>
        </p:nvPicPr>
        <p:blipFill>
          <a:blip r:embed="rId6"/>
          <a:stretch>
            <a:fillRect/>
          </a:stretch>
        </p:blipFill>
        <p:spPr>
          <a:xfrm>
            <a:off x="10848528" y="-17487"/>
            <a:ext cx="1447461" cy="1087604"/>
          </a:xfrm>
          <a:prstGeom prst="rect">
            <a:avLst/>
          </a:prstGeom>
        </p:spPr>
      </p:pic>
      <p:grpSp>
        <p:nvGrpSpPr>
          <p:cNvPr id="14" name="Group 13"/>
          <p:cNvGrpSpPr/>
          <p:nvPr/>
        </p:nvGrpSpPr>
        <p:grpSpPr>
          <a:xfrm>
            <a:off x="609600" y="275303"/>
            <a:ext cx="10094912" cy="491399"/>
            <a:chOff x="0" y="2306706"/>
            <a:chExt cx="9218933" cy="491399"/>
          </a:xfrm>
          <a:solidFill>
            <a:schemeClr val="accent5">
              <a:lumMod val="75000"/>
            </a:schemeClr>
          </a:solidFill>
        </p:grpSpPr>
        <p:sp>
          <p:nvSpPr>
            <p:cNvPr id="16" name="Rounded Rectangle 15"/>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17"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r>
                <a:rPr lang="en-US"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Filling of Part 2 (Form 2)- Harvest &amp; Weighing Specification</a:t>
              </a:r>
              <a:endParaRPr lang="en-IN"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sp>
        <p:nvSpPr>
          <p:cNvPr id="4" name="Rectangle 3"/>
          <p:cNvSpPr/>
          <p:nvPr/>
        </p:nvSpPr>
        <p:spPr>
          <a:xfrm>
            <a:off x="407368" y="5869911"/>
            <a:ext cx="11391056" cy="584775"/>
          </a:xfrm>
          <a:prstGeom prst="rect">
            <a:avLst/>
          </a:prstGeom>
        </p:spPr>
        <p:txBody>
          <a:bodyPr wrap="square">
            <a:spAutoFit/>
          </a:bodyPr>
          <a:lstStyle/>
          <a:p>
            <a:r>
              <a:rPr lang="en-US" sz="1600" b="1" dirty="0">
                <a:solidFill>
                  <a:srgbClr val="FF0000"/>
                </a:solidFill>
                <a:latin typeface="Cambria" panose="02040503050406030204" pitchFamily="18" charset="0"/>
                <a:ea typeface="Cambria" panose="02040503050406030204" pitchFamily="18" charset="0"/>
              </a:rPr>
              <a:t>Click on the “YES” button if the IC co observer is present and the enter validation number provided by him, otherwise click on “NO” along with reason.</a:t>
            </a:r>
          </a:p>
        </p:txBody>
      </p:sp>
      <p:sp>
        <p:nvSpPr>
          <p:cNvPr id="18" name="Left Arrow 17"/>
          <p:cNvSpPr/>
          <p:nvPr/>
        </p:nvSpPr>
        <p:spPr>
          <a:xfrm rot="10800000">
            <a:off x="2876719" y="3159066"/>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9" name="Left Arrow 18"/>
          <p:cNvSpPr/>
          <p:nvPr/>
        </p:nvSpPr>
        <p:spPr>
          <a:xfrm rot="10800000">
            <a:off x="8863126" y="3125779"/>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0" name="Left Arrow 19"/>
          <p:cNvSpPr/>
          <p:nvPr/>
        </p:nvSpPr>
        <p:spPr>
          <a:xfrm rot="10800000">
            <a:off x="5921656" y="3131446"/>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911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74D77A-A97B-4E90-B3CE-5B00354C0EAA}"/>
              </a:ext>
            </a:extLst>
          </p:cNvPr>
          <p:cNvSpPr>
            <a:spLocks noGrp="1"/>
          </p:cNvSpPr>
          <p:nvPr>
            <p:ph type="dt" sz="half" idx="10"/>
          </p:nvPr>
        </p:nvSpPr>
        <p:spPr/>
        <p:txBody>
          <a:bodyPr/>
          <a:lstStyle/>
          <a:p>
            <a:fld id="{09BAAC29-A2EC-4202-A404-558320187796}" type="datetime1">
              <a:rPr lang="en-IN" smtClean="0"/>
              <a:t>11-08-2025</a:t>
            </a:fld>
            <a:endParaRPr lang="en-IN"/>
          </a:p>
        </p:txBody>
      </p:sp>
      <p:sp>
        <p:nvSpPr>
          <p:cNvPr id="3" name="Slide Number Placeholder 2">
            <a:extLst>
              <a:ext uri="{FF2B5EF4-FFF2-40B4-BE49-F238E27FC236}">
                <a16:creationId xmlns:a16="http://schemas.microsoft.com/office/drawing/2014/main" id="{E876E6BB-717D-480B-BA47-4902FCC13E26}"/>
              </a:ext>
            </a:extLst>
          </p:cNvPr>
          <p:cNvSpPr>
            <a:spLocks noGrp="1"/>
          </p:cNvSpPr>
          <p:nvPr>
            <p:ph type="sldNum" sz="quarter" idx="12"/>
          </p:nvPr>
        </p:nvSpPr>
        <p:spPr/>
        <p:txBody>
          <a:bodyPr/>
          <a:lstStyle/>
          <a:p>
            <a:fld id="{0EE42DB8-280E-450A-92CE-D5450360B9A1}" type="slidenum">
              <a:rPr lang="en-IN" smtClean="0"/>
              <a:t>37</a:t>
            </a:fld>
            <a:endParaRPr lang="en-IN"/>
          </a:p>
        </p:txBody>
      </p:sp>
      <p:pic>
        <p:nvPicPr>
          <p:cNvPr id="21" name="Picture 20" descr="Graphical user interface, application&#10;&#10;Description automatically generated">
            <a:extLst>
              <a:ext uri="{FF2B5EF4-FFF2-40B4-BE49-F238E27FC236}">
                <a16:creationId xmlns:a16="http://schemas.microsoft.com/office/drawing/2014/main" id="{1F026C11-0A12-41AE-94B3-2F0D6FBAA2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0096" y="1123821"/>
            <a:ext cx="2485063" cy="4605918"/>
          </a:xfrm>
          <a:prstGeom prst="roundRect">
            <a:avLst>
              <a:gd name="adj" fmla="val 16667"/>
            </a:avLst>
          </a:prstGeom>
          <a:ln>
            <a:noFill/>
          </a:ln>
          <a:effectLst>
            <a:outerShdw blurRad="76200" dist="38100" dir="7800000" algn="tl" rotWithShape="0">
              <a:srgbClr val="000000">
                <a:alpha val="40000"/>
              </a:srgbClr>
            </a:outerShdw>
          </a:effectLst>
        </p:spPr>
      </p:pic>
      <p:pic>
        <p:nvPicPr>
          <p:cNvPr id="23" name="Picture 22" descr="Graphical user interface, application&#10;&#10;Description automatically generated">
            <a:extLst>
              <a:ext uri="{FF2B5EF4-FFF2-40B4-BE49-F238E27FC236}">
                <a16:creationId xmlns:a16="http://schemas.microsoft.com/office/drawing/2014/main" id="{BCACF304-1E8D-4057-9718-077840D6C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1514" y="1126041"/>
            <a:ext cx="2485063" cy="4605918"/>
          </a:xfrm>
          <a:prstGeom prst="roundRect">
            <a:avLst>
              <a:gd name="adj" fmla="val 16667"/>
            </a:avLst>
          </a:prstGeom>
          <a:ln>
            <a:noFill/>
          </a:ln>
          <a:effectLst>
            <a:outerShdw blurRad="76200" dist="38100" dir="7800000" algn="tl" rotWithShape="0">
              <a:srgbClr val="000000">
                <a:alpha val="40000"/>
              </a:srgbClr>
            </a:outerShdw>
          </a:effectLst>
        </p:spPr>
      </p:pic>
      <p:sp>
        <p:nvSpPr>
          <p:cNvPr id="9" name="TextBox 8"/>
          <p:cNvSpPr txBox="1"/>
          <p:nvPr/>
        </p:nvSpPr>
        <p:spPr>
          <a:xfrm>
            <a:off x="2032000" y="5913578"/>
            <a:ext cx="10948598" cy="307777"/>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Upload the image of weighing operations ( Digits of weight  should be clearly visible in image )</a:t>
            </a:r>
          </a:p>
        </p:txBody>
      </p:sp>
      <p:pic>
        <p:nvPicPr>
          <p:cNvPr id="10" name="Picture 9"/>
          <p:cNvPicPr>
            <a:picLocks noChangeAspect="1"/>
          </p:cNvPicPr>
          <p:nvPr/>
        </p:nvPicPr>
        <p:blipFill>
          <a:blip r:embed="rId4"/>
          <a:stretch>
            <a:fillRect/>
          </a:stretch>
        </p:blipFill>
        <p:spPr>
          <a:xfrm>
            <a:off x="10848528" y="-17487"/>
            <a:ext cx="1447461" cy="1087604"/>
          </a:xfrm>
          <a:prstGeom prst="rect">
            <a:avLst/>
          </a:prstGeom>
        </p:spPr>
      </p:pic>
      <p:grpSp>
        <p:nvGrpSpPr>
          <p:cNvPr id="11" name="Group 10"/>
          <p:cNvGrpSpPr/>
          <p:nvPr/>
        </p:nvGrpSpPr>
        <p:grpSpPr>
          <a:xfrm>
            <a:off x="426470" y="391969"/>
            <a:ext cx="10422058" cy="491399"/>
            <a:chOff x="-2" y="2543346"/>
            <a:chExt cx="9218933" cy="491399"/>
          </a:xfrm>
          <a:solidFill>
            <a:schemeClr val="accent5">
              <a:lumMod val="75000"/>
            </a:schemeClr>
          </a:solidFill>
        </p:grpSpPr>
        <p:sp>
          <p:nvSpPr>
            <p:cNvPr id="13" name="Rounded Rectangle 12"/>
            <p:cNvSpPr/>
            <p:nvPr/>
          </p:nvSpPr>
          <p:spPr>
            <a:xfrm>
              <a:off x="-2" y="254334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14" name="Rounded Rectangle 4"/>
            <p:cNvSpPr txBox="1"/>
            <p:nvPr/>
          </p:nvSpPr>
          <p:spPr>
            <a:xfrm>
              <a:off x="-2" y="2567333"/>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r>
                <a:rPr lang="en-US"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Filling of Part 2 (Form 2)- Harvest &amp; Weighing Specification</a:t>
              </a:r>
              <a:endParaRPr lang="en-IN"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sp>
        <p:nvSpPr>
          <p:cNvPr id="17" name="Left Arrow 16"/>
          <p:cNvSpPr/>
          <p:nvPr/>
        </p:nvSpPr>
        <p:spPr>
          <a:xfrm rot="10800000">
            <a:off x="5885216" y="3218453"/>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86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EFD63A-9D1F-457A-9C6E-AEF70AD472BA}"/>
              </a:ext>
            </a:extLst>
          </p:cNvPr>
          <p:cNvSpPr>
            <a:spLocks noGrp="1"/>
          </p:cNvSpPr>
          <p:nvPr>
            <p:ph type="dt" sz="half" idx="10"/>
          </p:nvPr>
        </p:nvSpPr>
        <p:spPr/>
        <p:txBody>
          <a:bodyPr/>
          <a:lstStyle/>
          <a:p>
            <a:fld id="{9345738B-A9ED-4884-924B-8C23B61C2C8A}" type="datetime1">
              <a:rPr lang="en-IN" smtClean="0"/>
              <a:t>11-08-2025</a:t>
            </a:fld>
            <a:endParaRPr lang="en-IN"/>
          </a:p>
        </p:txBody>
      </p:sp>
      <p:sp>
        <p:nvSpPr>
          <p:cNvPr id="3" name="Slide Number Placeholder 2">
            <a:extLst>
              <a:ext uri="{FF2B5EF4-FFF2-40B4-BE49-F238E27FC236}">
                <a16:creationId xmlns:a16="http://schemas.microsoft.com/office/drawing/2014/main" id="{D1E4F903-02D1-4353-9D0C-8D296838CFE1}"/>
              </a:ext>
            </a:extLst>
          </p:cNvPr>
          <p:cNvSpPr>
            <a:spLocks noGrp="1"/>
          </p:cNvSpPr>
          <p:nvPr>
            <p:ph type="sldNum" sz="quarter" idx="12"/>
          </p:nvPr>
        </p:nvSpPr>
        <p:spPr/>
        <p:txBody>
          <a:bodyPr/>
          <a:lstStyle/>
          <a:p>
            <a:fld id="{0EE42DB8-280E-450A-92CE-D5450360B9A1}" type="slidenum">
              <a:rPr lang="en-IN" smtClean="0"/>
              <a:t>38</a:t>
            </a:fld>
            <a:endParaRPr lang="en-IN"/>
          </a:p>
        </p:txBody>
      </p:sp>
      <p:pic>
        <p:nvPicPr>
          <p:cNvPr id="9" name="Picture 8" descr="Graphical user interface, application&#10;&#10;Description automatically generated">
            <a:extLst>
              <a:ext uri="{FF2B5EF4-FFF2-40B4-BE49-F238E27FC236}">
                <a16:creationId xmlns:a16="http://schemas.microsoft.com/office/drawing/2014/main" id="{45C1C2F7-D119-4D20-B262-DEE56244EB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2141" y="1052109"/>
            <a:ext cx="2513507" cy="4616666"/>
          </a:xfrm>
          <a:prstGeom prst="roundRect">
            <a:avLst>
              <a:gd name="adj" fmla="val 16667"/>
            </a:avLst>
          </a:prstGeom>
          <a:ln>
            <a:noFill/>
          </a:ln>
          <a:effectLst>
            <a:outerShdw blurRad="76200" dist="38100" dir="7800000" algn="tl" rotWithShape="0">
              <a:srgbClr val="000000">
                <a:alpha val="40000"/>
              </a:srgbClr>
            </a:outerShdw>
          </a:effectLst>
        </p:spPr>
      </p:pic>
      <p:pic>
        <p:nvPicPr>
          <p:cNvPr id="19" name="Picture 18" descr="Graphical user interface, text, application&#10;&#10;Description automatically generated">
            <a:extLst>
              <a:ext uri="{FF2B5EF4-FFF2-40B4-BE49-F238E27FC236}">
                <a16:creationId xmlns:a16="http://schemas.microsoft.com/office/drawing/2014/main" id="{19BEC807-692F-4966-8D17-0EAC5B5844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5460" y="1089621"/>
            <a:ext cx="2513507" cy="4616666"/>
          </a:xfrm>
          <a:prstGeom prst="roundRect">
            <a:avLst>
              <a:gd name="adj" fmla="val 16667"/>
            </a:avLst>
          </a:prstGeom>
          <a:ln>
            <a:noFill/>
          </a:ln>
          <a:effectLst>
            <a:outerShdw blurRad="76200" dist="38100" dir="7800000" algn="tl" rotWithShape="0">
              <a:srgbClr val="000000">
                <a:alpha val="40000"/>
              </a:srgbClr>
            </a:outerShdw>
          </a:effectLst>
        </p:spPr>
      </p:pic>
      <p:grpSp>
        <p:nvGrpSpPr>
          <p:cNvPr id="7" name="Group 6">
            <a:extLst>
              <a:ext uri="{FF2B5EF4-FFF2-40B4-BE49-F238E27FC236}">
                <a16:creationId xmlns:a16="http://schemas.microsoft.com/office/drawing/2014/main" id="{13631C6D-FB8F-4D8D-8217-16A57310E1BA}"/>
              </a:ext>
            </a:extLst>
          </p:cNvPr>
          <p:cNvGrpSpPr/>
          <p:nvPr/>
        </p:nvGrpSpPr>
        <p:grpSpPr>
          <a:xfrm>
            <a:off x="6396815" y="1054094"/>
            <a:ext cx="2568773" cy="4616665"/>
            <a:chOff x="8229237" y="1192790"/>
            <a:chExt cx="2994044" cy="5208229"/>
          </a:xfrm>
        </p:grpSpPr>
        <p:pic>
          <p:nvPicPr>
            <p:cNvPr id="5" name="Picture 4" descr="Graphical user interface&#10;&#10;Description automatically generated">
              <a:extLst>
                <a:ext uri="{FF2B5EF4-FFF2-40B4-BE49-F238E27FC236}">
                  <a16:creationId xmlns:a16="http://schemas.microsoft.com/office/drawing/2014/main" id="{68162702-ECB5-4DB1-BB0E-AB99143CBD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237" y="1192790"/>
              <a:ext cx="2994044" cy="5208229"/>
            </a:xfrm>
            <a:prstGeom prst="roundRect">
              <a:avLst>
                <a:gd name="adj" fmla="val 16667"/>
              </a:avLst>
            </a:prstGeom>
            <a:ln>
              <a:noFill/>
            </a:ln>
            <a:effectLst>
              <a:outerShdw blurRad="76200" dist="38100" dir="7800000" algn="tl" rotWithShape="0">
                <a:srgbClr val="000000">
                  <a:alpha val="40000"/>
                </a:srgbClr>
              </a:outerShdw>
            </a:effectLst>
          </p:spPr>
        </p:pic>
        <p:sp>
          <p:nvSpPr>
            <p:cNvPr id="51" name="TextBox 50">
              <a:extLst>
                <a:ext uri="{FF2B5EF4-FFF2-40B4-BE49-F238E27FC236}">
                  <a16:creationId xmlns:a16="http://schemas.microsoft.com/office/drawing/2014/main" id="{A453F429-6775-4D88-81D2-CC3A53660EE6}"/>
                </a:ext>
              </a:extLst>
            </p:cNvPr>
            <p:cNvSpPr txBox="1"/>
            <p:nvPr/>
          </p:nvSpPr>
          <p:spPr>
            <a:xfrm>
              <a:off x="8872749" y="4308532"/>
              <a:ext cx="1855353" cy="246221"/>
            </a:xfrm>
            <a:prstGeom prst="rect">
              <a:avLst/>
            </a:prstGeom>
            <a:noFill/>
          </p:spPr>
          <p:txBody>
            <a:bodyPr wrap="square" rtlCol="0">
              <a:spAutoFit/>
            </a:bodyPr>
            <a:lstStyle/>
            <a:p>
              <a:r>
                <a:rPr lang="en-US" sz="1000" b="1" dirty="0">
                  <a:solidFill>
                    <a:schemeClr val="bg1"/>
                  </a:solidFill>
                  <a:latin typeface="Arial" panose="020B0604020202020204" pitchFamily="34" charset="0"/>
                  <a:cs typeface="Arial" panose="020B0604020202020204" pitchFamily="34" charset="0"/>
                </a:rPr>
                <a:t>FORM-2/T-2 YIELD DATA</a:t>
              </a:r>
              <a:endParaRPr lang="en-IN" sz="1000" b="1" dirty="0">
                <a:solidFill>
                  <a:schemeClr val="bg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04BC4455-64D6-477B-BB29-6805390A8195}"/>
                </a:ext>
              </a:extLst>
            </p:cNvPr>
            <p:cNvSpPr txBox="1"/>
            <p:nvPr/>
          </p:nvSpPr>
          <p:spPr>
            <a:xfrm>
              <a:off x="9045947" y="3855255"/>
              <a:ext cx="1916979" cy="230832"/>
            </a:xfrm>
            <a:prstGeom prst="rect">
              <a:avLst/>
            </a:prstGeom>
            <a:noFill/>
          </p:spPr>
          <p:txBody>
            <a:bodyPr wrap="square" rtlCol="0">
              <a:spAutoFit/>
            </a:bodyPr>
            <a:lstStyle/>
            <a:p>
              <a:r>
                <a:rPr lang="en-US" sz="900" b="1" dirty="0">
                  <a:solidFill>
                    <a:schemeClr val="bg1"/>
                  </a:solidFill>
                  <a:latin typeface="Arial" panose="020B0604020202020204" pitchFamily="34" charset="0"/>
                  <a:cs typeface="Arial" panose="020B0604020202020204" pitchFamily="34" charset="0"/>
                </a:rPr>
                <a:t>WEIGHING OPERTION</a:t>
              </a:r>
              <a:endParaRPr lang="en-IN" sz="900" b="1" dirty="0">
                <a:solidFill>
                  <a:schemeClr val="bg1"/>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5"/>
          <a:stretch>
            <a:fillRect/>
          </a:stretch>
        </p:blipFill>
        <p:spPr>
          <a:xfrm>
            <a:off x="10848528" y="-17487"/>
            <a:ext cx="1447461" cy="1087604"/>
          </a:xfrm>
          <a:prstGeom prst="rect">
            <a:avLst/>
          </a:prstGeom>
        </p:spPr>
      </p:pic>
      <p:grpSp>
        <p:nvGrpSpPr>
          <p:cNvPr id="13" name="Group 12"/>
          <p:cNvGrpSpPr/>
          <p:nvPr/>
        </p:nvGrpSpPr>
        <p:grpSpPr>
          <a:xfrm>
            <a:off x="1275750" y="270039"/>
            <a:ext cx="9218933" cy="491399"/>
            <a:chOff x="-2" y="2543346"/>
            <a:chExt cx="9218933" cy="491399"/>
          </a:xfrm>
          <a:solidFill>
            <a:schemeClr val="accent5">
              <a:lumMod val="75000"/>
            </a:schemeClr>
          </a:solidFill>
        </p:grpSpPr>
        <p:sp>
          <p:nvSpPr>
            <p:cNvPr id="14" name="Rounded Rectangle 13"/>
            <p:cNvSpPr/>
            <p:nvPr/>
          </p:nvSpPr>
          <p:spPr>
            <a:xfrm>
              <a:off x="-2" y="254334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15" name="Rounded Rectangle 4"/>
            <p:cNvSpPr txBox="1"/>
            <p:nvPr/>
          </p:nvSpPr>
          <p:spPr>
            <a:xfrm>
              <a:off x="-2" y="2567333"/>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Filling of Part 2 (Form 2)- Harvest &amp; Weighing Specification</a:t>
              </a:r>
              <a:endParaRPr lang="en-IN"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sp>
        <p:nvSpPr>
          <p:cNvPr id="16" name="Left Arrow 15"/>
          <p:cNvSpPr/>
          <p:nvPr/>
        </p:nvSpPr>
        <p:spPr>
          <a:xfrm rot="10800000">
            <a:off x="2887934" y="3112017"/>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7" name="Left Arrow 16"/>
          <p:cNvSpPr/>
          <p:nvPr/>
        </p:nvSpPr>
        <p:spPr>
          <a:xfrm rot="10800000">
            <a:off x="5916206" y="3116613"/>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8" name="TextBox 17"/>
          <p:cNvSpPr txBox="1"/>
          <p:nvPr/>
        </p:nvSpPr>
        <p:spPr>
          <a:xfrm>
            <a:off x="609600" y="5863225"/>
            <a:ext cx="10948598" cy="307777"/>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Enter the FYM, Chemical Fertilizer Used, select the Water Source upload the image and save the form.</a:t>
            </a:r>
          </a:p>
        </p:txBody>
      </p:sp>
      <p:pic>
        <p:nvPicPr>
          <p:cNvPr id="20" name="Picture 19" descr="Graphical user interface, application&#10;&#10;Description automatically generated">
            <a:extLst>
              <a:ext uri="{FF2B5EF4-FFF2-40B4-BE49-F238E27FC236}">
                <a16:creationId xmlns:a16="http://schemas.microsoft.com/office/drawing/2014/main" id="{6C27445B-D9FE-45AF-AD46-84C1B9392B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2918" y="1070118"/>
            <a:ext cx="2470128" cy="4536990"/>
          </a:xfrm>
          <a:prstGeom prst="roundRect">
            <a:avLst>
              <a:gd name="adj" fmla="val 16667"/>
            </a:avLst>
          </a:prstGeom>
          <a:ln>
            <a:noFill/>
          </a:ln>
          <a:effectLst>
            <a:outerShdw blurRad="76200" dist="38100" dir="7800000" algn="tl" rotWithShape="0">
              <a:srgbClr val="000000">
                <a:alpha val="40000"/>
              </a:srgbClr>
            </a:outerShdw>
          </a:effectLst>
        </p:spPr>
      </p:pic>
      <p:sp>
        <p:nvSpPr>
          <p:cNvPr id="21" name="Left Arrow 20"/>
          <p:cNvSpPr/>
          <p:nvPr/>
        </p:nvSpPr>
        <p:spPr>
          <a:xfrm rot="10800000">
            <a:off x="8959838" y="3051397"/>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7469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68903D-7360-4DC4-BA77-E84274FB2859}"/>
              </a:ext>
            </a:extLst>
          </p:cNvPr>
          <p:cNvSpPr>
            <a:spLocks noGrp="1"/>
          </p:cNvSpPr>
          <p:nvPr>
            <p:ph type="dt" sz="half" idx="10"/>
          </p:nvPr>
        </p:nvSpPr>
        <p:spPr/>
        <p:txBody>
          <a:bodyPr/>
          <a:lstStyle/>
          <a:p>
            <a:fld id="{8083EF63-A3C7-45AE-9000-CEAEB3D44196}" type="datetime1">
              <a:rPr lang="en-IN" smtClean="0"/>
              <a:t>11-08-2025</a:t>
            </a:fld>
            <a:endParaRPr lang="en-IN"/>
          </a:p>
        </p:txBody>
      </p:sp>
      <p:sp>
        <p:nvSpPr>
          <p:cNvPr id="3" name="Slide Number Placeholder 2">
            <a:extLst>
              <a:ext uri="{FF2B5EF4-FFF2-40B4-BE49-F238E27FC236}">
                <a16:creationId xmlns:a16="http://schemas.microsoft.com/office/drawing/2014/main" id="{DCBCBB2E-41B0-4064-BDEF-FBE2B546A997}"/>
              </a:ext>
            </a:extLst>
          </p:cNvPr>
          <p:cNvSpPr>
            <a:spLocks noGrp="1"/>
          </p:cNvSpPr>
          <p:nvPr>
            <p:ph type="sldNum" sz="quarter" idx="12"/>
          </p:nvPr>
        </p:nvSpPr>
        <p:spPr/>
        <p:txBody>
          <a:bodyPr/>
          <a:lstStyle/>
          <a:p>
            <a:fld id="{0EE42DB8-280E-450A-92CE-D5450360B9A1}" type="slidenum">
              <a:rPr lang="en-IN" smtClean="0"/>
              <a:t>39</a:t>
            </a:fld>
            <a:endParaRPr lang="en-IN"/>
          </a:p>
        </p:txBody>
      </p:sp>
      <p:pic>
        <p:nvPicPr>
          <p:cNvPr id="6" name="Picture 5" descr="Graphical user interface, application&#10;&#10;Description automatically generated">
            <a:extLst>
              <a:ext uri="{FF2B5EF4-FFF2-40B4-BE49-F238E27FC236}">
                <a16:creationId xmlns:a16="http://schemas.microsoft.com/office/drawing/2014/main" id="{3EED7435-DBE2-4D39-AFFA-4726A9572E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368" y="1070117"/>
            <a:ext cx="2513256" cy="4509681"/>
          </a:xfrm>
          <a:prstGeom prst="roundRect">
            <a:avLst>
              <a:gd name="adj" fmla="val 16667"/>
            </a:avLst>
          </a:prstGeom>
          <a:ln>
            <a:noFill/>
          </a:ln>
          <a:effectLst>
            <a:outerShdw blurRad="76200" dist="38100" dir="7800000" algn="tl" rotWithShape="0">
              <a:srgbClr val="000000">
                <a:alpha val="40000"/>
              </a:srgbClr>
            </a:outerShdw>
          </a:effectLst>
        </p:spPr>
      </p:pic>
      <p:pic>
        <p:nvPicPr>
          <p:cNvPr id="9" name="Picture 8" descr="Graphical user interface, application&#10;&#10;Description automatically generated">
            <a:extLst>
              <a:ext uri="{FF2B5EF4-FFF2-40B4-BE49-F238E27FC236}">
                <a16:creationId xmlns:a16="http://schemas.microsoft.com/office/drawing/2014/main" id="{0FC4ED7B-D605-4C43-ABF1-91528FB1FF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2473" y="1057514"/>
            <a:ext cx="2513256" cy="4509681"/>
          </a:xfrm>
          <a:prstGeom prst="roundRect">
            <a:avLst>
              <a:gd name="adj" fmla="val 16667"/>
            </a:avLst>
          </a:prstGeom>
          <a:ln>
            <a:noFill/>
          </a:ln>
          <a:effectLst>
            <a:outerShdw blurRad="76200" dist="38100" dir="7800000" algn="tl" rotWithShape="0">
              <a:srgbClr val="000000">
                <a:alpha val="40000"/>
              </a:srgbClr>
            </a:outerShdw>
          </a:effectLst>
        </p:spPr>
      </p:pic>
      <p:pic>
        <p:nvPicPr>
          <p:cNvPr id="19" name="Picture 18" descr="Graphical user interface, application&#10;&#10;Description automatically generated">
            <a:extLst>
              <a:ext uri="{FF2B5EF4-FFF2-40B4-BE49-F238E27FC236}">
                <a16:creationId xmlns:a16="http://schemas.microsoft.com/office/drawing/2014/main" id="{4EC23CA4-232E-4466-9C6A-42F127BB2F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8564" y="1037196"/>
            <a:ext cx="2513256" cy="4509681"/>
          </a:xfrm>
          <a:prstGeom prst="roundRect">
            <a:avLst>
              <a:gd name="adj" fmla="val 16667"/>
            </a:avLst>
          </a:prstGeom>
          <a:ln>
            <a:noFill/>
          </a:ln>
          <a:effectLst>
            <a:outerShdw blurRad="76200" dist="38100" dir="7800000" algn="tl" rotWithShape="0">
              <a:srgbClr val="000000">
                <a:alpha val="40000"/>
              </a:srgbClr>
            </a:outerShdw>
          </a:effectLst>
        </p:spPr>
      </p:pic>
      <p:pic>
        <p:nvPicPr>
          <p:cNvPr id="8" name="Picture 7" descr="Graphical user interface, application&#10;&#10;Description automatically generated">
            <a:extLst>
              <a:ext uri="{FF2B5EF4-FFF2-40B4-BE49-F238E27FC236}">
                <a16:creationId xmlns:a16="http://schemas.microsoft.com/office/drawing/2014/main" id="{7CE5AE97-CF17-4D88-ABAB-EAD433604A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828" y="1057514"/>
            <a:ext cx="2520280" cy="4522284"/>
          </a:xfrm>
          <a:prstGeom prst="roundRect">
            <a:avLst>
              <a:gd name="adj" fmla="val 16667"/>
            </a:avLst>
          </a:prstGeom>
          <a:ln>
            <a:noFill/>
          </a:ln>
          <a:effectLst>
            <a:outerShdw blurRad="76200" dist="38100" dir="7800000" algn="tl" rotWithShape="0">
              <a:srgbClr val="000000">
                <a:alpha val="40000"/>
              </a:srgbClr>
            </a:outerShdw>
          </a:effectLst>
        </p:spPr>
      </p:pic>
      <p:pic>
        <p:nvPicPr>
          <p:cNvPr id="10" name="Picture 9"/>
          <p:cNvPicPr>
            <a:picLocks noChangeAspect="1"/>
          </p:cNvPicPr>
          <p:nvPr/>
        </p:nvPicPr>
        <p:blipFill>
          <a:blip r:embed="rId6"/>
          <a:stretch>
            <a:fillRect/>
          </a:stretch>
        </p:blipFill>
        <p:spPr>
          <a:xfrm>
            <a:off x="10848528" y="-17487"/>
            <a:ext cx="1447461" cy="1087604"/>
          </a:xfrm>
          <a:prstGeom prst="rect">
            <a:avLst/>
          </a:prstGeom>
        </p:spPr>
      </p:pic>
      <p:grpSp>
        <p:nvGrpSpPr>
          <p:cNvPr id="12" name="Group 11"/>
          <p:cNvGrpSpPr/>
          <p:nvPr/>
        </p:nvGrpSpPr>
        <p:grpSpPr>
          <a:xfrm>
            <a:off x="1275750" y="270039"/>
            <a:ext cx="9218933" cy="491399"/>
            <a:chOff x="-2" y="2543346"/>
            <a:chExt cx="9218933" cy="491399"/>
          </a:xfrm>
          <a:solidFill>
            <a:schemeClr val="accent5">
              <a:lumMod val="75000"/>
            </a:schemeClr>
          </a:solidFill>
        </p:grpSpPr>
        <p:sp>
          <p:nvSpPr>
            <p:cNvPr id="13" name="Rounded Rectangle 12"/>
            <p:cNvSpPr/>
            <p:nvPr/>
          </p:nvSpPr>
          <p:spPr>
            <a:xfrm>
              <a:off x="-2" y="254334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14" name="Rounded Rectangle 4"/>
            <p:cNvSpPr txBox="1"/>
            <p:nvPr/>
          </p:nvSpPr>
          <p:spPr>
            <a:xfrm>
              <a:off x="-2" y="2567333"/>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Filling of Part 2 (Form 2)- Approval/Verification</a:t>
              </a:r>
              <a:endParaRPr lang="en-IN"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sp>
        <p:nvSpPr>
          <p:cNvPr id="4" name="Rectangle 3"/>
          <p:cNvSpPr/>
          <p:nvPr/>
        </p:nvSpPr>
        <p:spPr>
          <a:xfrm>
            <a:off x="497155" y="5758932"/>
            <a:ext cx="5347105" cy="369332"/>
          </a:xfrm>
          <a:prstGeom prst="rect">
            <a:avLst/>
          </a:prstGeom>
        </p:spPr>
        <p:txBody>
          <a:bodyPr wrap="none">
            <a:spAutoFit/>
          </a:bodyPr>
          <a:lstStyle/>
          <a:p>
            <a:pPr algn="just"/>
            <a:r>
              <a:rPr lang="en-US" b="1" dirty="0">
                <a:latin typeface="Cambria" panose="02040503050406030204" pitchFamily="18" charset="0"/>
                <a:ea typeface="Cambria" panose="02040503050406030204" pitchFamily="18" charset="0"/>
              </a:rPr>
              <a:t>Fill up the Approval/Verification details and save</a:t>
            </a:r>
          </a:p>
        </p:txBody>
      </p:sp>
      <p:sp>
        <p:nvSpPr>
          <p:cNvPr id="15" name="Left Arrow 14"/>
          <p:cNvSpPr/>
          <p:nvPr/>
        </p:nvSpPr>
        <p:spPr>
          <a:xfrm rot="10800000">
            <a:off x="2887934" y="3112017"/>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6" name="Left Arrow 15"/>
          <p:cNvSpPr/>
          <p:nvPr/>
        </p:nvSpPr>
        <p:spPr>
          <a:xfrm rot="10800000">
            <a:off x="5844260" y="3104654"/>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7" name="Left Arrow 16"/>
          <p:cNvSpPr/>
          <p:nvPr/>
        </p:nvSpPr>
        <p:spPr>
          <a:xfrm rot="10800000">
            <a:off x="8861736" y="3043580"/>
            <a:ext cx="4612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748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ACE3C-277C-7A3A-1197-323C70EBCC04}"/>
              </a:ext>
            </a:extLst>
          </p:cNvPr>
          <p:cNvSpPr>
            <a:spLocks noGrp="1"/>
          </p:cNvSpPr>
          <p:nvPr>
            <p:ph type="title"/>
          </p:nvPr>
        </p:nvSpPr>
        <p:spPr>
          <a:xfrm>
            <a:off x="2003453" y="470322"/>
            <a:ext cx="7772400" cy="953877"/>
          </a:xfrm>
        </p:spPr>
        <p:txBody>
          <a:bodyPr/>
          <a:lstStyle/>
          <a:p>
            <a:r>
              <a:rPr lang="en-I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mn-ea"/>
                <a:cs typeface="Times New Roman" panose="02020603050405020304" pitchFamily="18" charset="0"/>
              </a:rPr>
              <a:t>Users of CCE Agri app under PMFBY scheme</a:t>
            </a:r>
          </a:p>
        </p:txBody>
      </p:sp>
      <p:sp>
        <p:nvSpPr>
          <p:cNvPr id="3" name="Content Placeholder 2">
            <a:extLst>
              <a:ext uri="{FF2B5EF4-FFF2-40B4-BE49-F238E27FC236}">
                <a16:creationId xmlns:a16="http://schemas.microsoft.com/office/drawing/2014/main" id="{CE26CEFE-FC66-25D0-F895-53CE55B3C6C1}"/>
              </a:ext>
            </a:extLst>
          </p:cNvPr>
          <p:cNvSpPr>
            <a:spLocks noGrp="1"/>
          </p:cNvSpPr>
          <p:nvPr>
            <p:ph idx="1"/>
          </p:nvPr>
        </p:nvSpPr>
        <p:spPr>
          <a:xfrm>
            <a:off x="781555" y="1560894"/>
            <a:ext cx="10482557" cy="4297740"/>
          </a:xfrm>
        </p:spPr>
        <p:txBody>
          <a:bodyPr>
            <a:noAutofit/>
          </a:bodyPr>
          <a:lstStyle/>
          <a:p>
            <a:pPr marL="342900" indent="-342900" algn="just">
              <a:buFont typeface="+mj-lt"/>
              <a:buAutoNum type="arabicPeriod"/>
            </a:pPr>
            <a:r>
              <a:rPr lang="en-IN" sz="1800" b="1" dirty="0">
                <a:solidFill>
                  <a:schemeClr val="accent1">
                    <a:lumMod val="75000"/>
                  </a:schemeClr>
                </a:solidFill>
                <a:latin typeface="Cambria" panose="02040503050406030204" pitchFamily="18" charset="0"/>
                <a:ea typeface="Cambria" panose="02040503050406030204" pitchFamily="18" charset="0"/>
              </a:rPr>
              <a:t>State</a:t>
            </a:r>
            <a:r>
              <a:rPr lang="en-IN" sz="1800" dirty="0">
                <a:solidFill>
                  <a:schemeClr val="accent1">
                    <a:lumMod val="75000"/>
                  </a:schemeClr>
                </a:solidFill>
              </a:rPr>
              <a:t> </a:t>
            </a:r>
            <a:r>
              <a:rPr lang="en-IN" sz="1800" b="1" dirty="0">
                <a:solidFill>
                  <a:schemeClr val="accent1">
                    <a:lumMod val="75000"/>
                  </a:schemeClr>
                </a:solidFill>
                <a:latin typeface="Cambria" panose="02040503050406030204" pitchFamily="18" charset="0"/>
                <a:ea typeface="Cambria" panose="02040503050406030204" pitchFamily="18" charset="0"/>
              </a:rPr>
              <a:t>Government (Primary workers assigned by State Govt uses CCE Agri app)</a:t>
            </a:r>
            <a:endParaRPr lang="en-IN" sz="1800" dirty="0">
              <a:solidFill>
                <a:schemeClr val="accent1">
                  <a:lumMod val="75000"/>
                </a:schemeClr>
              </a:solidFill>
            </a:endParaRPr>
          </a:p>
          <a:p>
            <a:pPr marL="0" indent="0" algn="just">
              <a:buNone/>
            </a:pPr>
            <a:r>
              <a:rPr lang="en-US" sz="1800" dirty="0">
                <a:solidFill>
                  <a:schemeClr val="tx2">
                    <a:lumMod val="50000"/>
                  </a:schemeClr>
                </a:solidFill>
                <a:latin typeface="Cambria" panose="02040503050406030204" pitchFamily="18" charset="0"/>
                <a:ea typeface="Cambria" panose="02040503050406030204" pitchFamily="18" charset="0"/>
              </a:rPr>
              <a:t>State Agricultural Statistics Authority (SASA) in each State/Union Territory is the nodal agency/authority for CCE planning. Further, it also looks after training of field staff, organization of field work and tabulation of data for report submission</a:t>
            </a:r>
          </a:p>
          <a:p>
            <a:pPr marL="0" indent="0" algn="just">
              <a:buNone/>
            </a:pPr>
            <a:r>
              <a:rPr lang="en-US" sz="1800" dirty="0">
                <a:solidFill>
                  <a:schemeClr val="tx2">
                    <a:lumMod val="50000"/>
                  </a:schemeClr>
                </a:solidFill>
                <a:latin typeface="Cambria" panose="02040503050406030204" pitchFamily="18" charset="0"/>
                <a:ea typeface="Cambria" panose="02040503050406030204" pitchFamily="18" charset="0"/>
              </a:rPr>
              <a:t>Example-</a:t>
            </a:r>
            <a:endParaRPr lang="en-IN" sz="1800" dirty="0">
              <a:solidFill>
                <a:schemeClr val="tx2">
                  <a:lumMod val="50000"/>
                </a:schemeClr>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en-IN" sz="1800" b="1" dirty="0">
                <a:solidFill>
                  <a:schemeClr val="tx2">
                    <a:lumMod val="50000"/>
                  </a:schemeClr>
                </a:solidFill>
                <a:latin typeface="Cambria" panose="02040503050406030204" pitchFamily="18" charset="0"/>
                <a:ea typeface="Cambria" panose="02040503050406030204" pitchFamily="18" charset="0"/>
              </a:rPr>
              <a:t>Agriculture Department</a:t>
            </a:r>
          </a:p>
          <a:p>
            <a:pPr marL="342900" indent="-342900" algn="just">
              <a:buFont typeface="Arial" panose="020B0604020202020204" pitchFamily="34" charset="0"/>
              <a:buChar char="•"/>
            </a:pPr>
            <a:r>
              <a:rPr lang="en-IN" sz="1800" b="1" dirty="0">
                <a:solidFill>
                  <a:schemeClr val="tx2">
                    <a:lumMod val="50000"/>
                  </a:schemeClr>
                </a:solidFill>
                <a:latin typeface="Cambria" panose="02040503050406030204" pitchFamily="18" charset="0"/>
                <a:ea typeface="Cambria" panose="02040503050406030204" pitchFamily="18" charset="0"/>
              </a:rPr>
              <a:t>Economics and Statistics Department</a:t>
            </a:r>
          </a:p>
          <a:p>
            <a:pPr marL="342900" indent="-342900" algn="just">
              <a:buFont typeface="Arial" panose="020B0604020202020204" pitchFamily="34" charset="0"/>
              <a:buChar char="•"/>
            </a:pPr>
            <a:r>
              <a:rPr lang="en-IN" sz="1800" b="1" dirty="0">
                <a:solidFill>
                  <a:schemeClr val="tx2">
                    <a:lumMod val="50000"/>
                  </a:schemeClr>
                </a:solidFill>
                <a:latin typeface="Cambria" panose="02040503050406030204" pitchFamily="18" charset="0"/>
                <a:ea typeface="Cambria" panose="02040503050406030204" pitchFamily="18" charset="0"/>
              </a:rPr>
              <a:t>Revenue Department etc</a:t>
            </a:r>
          </a:p>
          <a:p>
            <a:pPr marL="0" indent="0" algn="just">
              <a:buNone/>
            </a:pPr>
            <a:endParaRPr lang="en-IN" sz="1800" b="1" dirty="0">
              <a:solidFill>
                <a:schemeClr val="tx2">
                  <a:lumMod val="50000"/>
                </a:schemeClr>
              </a:solidFill>
              <a:latin typeface="Cambria" panose="02040503050406030204" pitchFamily="18" charset="0"/>
              <a:ea typeface="Cambria" panose="02040503050406030204" pitchFamily="18" charset="0"/>
            </a:endParaRPr>
          </a:p>
          <a:p>
            <a:pPr marL="342900" indent="-342900" algn="just">
              <a:buFont typeface="+mj-lt"/>
              <a:buAutoNum type="arabicPeriod" startAt="2"/>
            </a:pPr>
            <a:r>
              <a:rPr lang="en-IN" sz="1800" b="1" dirty="0">
                <a:solidFill>
                  <a:schemeClr val="accent1">
                    <a:lumMod val="75000"/>
                  </a:schemeClr>
                </a:solidFill>
                <a:latin typeface="Cambria" panose="02040503050406030204" pitchFamily="18" charset="0"/>
                <a:ea typeface="Cambria" panose="02040503050406030204" pitchFamily="18" charset="0"/>
              </a:rPr>
              <a:t>Insurance company (Field Staff assigned by  insurance companies uses co-observe app)</a:t>
            </a:r>
          </a:p>
          <a:p>
            <a:pPr marL="0" indent="0" algn="just">
              <a:buNone/>
            </a:pPr>
            <a:r>
              <a:rPr lang="en-IN" sz="1800" dirty="0">
                <a:solidFill>
                  <a:schemeClr val="tx2">
                    <a:lumMod val="50000"/>
                  </a:schemeClr>
                </a:solidFill>
                <a:latin typeface="Cambria" panose="02040503050406030204" pitchFamily="18" charset="0"/>
                <a:ea typeface="Cambria" panose="02040503050406030204" pitchFamily="18" charset="0"/>
              </a:rPr>
              <a:t>Insurance agents provide validation number against each CCE experiment number to Primary worker which is generated through co-observe app . Insurance agents  have option to raise objection against each CCE </a:t>
            </a:r>
          </a:p>
          <a:p>
            <a:pPr marL="0" indent="0" algn="just">
              <a:buNone/>
            </a:pPr>
            <a:endParaRPr lang="en-IN" sz="1800" b="1" dirty="0">
              <a:solidFill>
                <a:schemeClr val="tx2">
                  <a:lumMod val="50000"/>
                </a:schemeClr>
              </a:solidFill>
              <a:latin typeface="Cambria" panose="02040503050406030204" pitchFamily="18" charset="0"/>
              <a:ea typeface="Cambria" panose="02040503050406030204" pitchFamily="18" charset="0"/>
            </a:endParaRPr>
          </a:p>
          <a:p>
            <a:pPr marL="0" indent="0" algn="just">
              <a:buNone/>
            </a:pPr>
            <a:endParaRPr lang="en-IN" sz="1800" b="1" dirty="0">
              <a:solidFill>
                <a:schemeClr val="tx2">
                  <a:lumMod val="50000"/>
                </a:schemeClr>
              </a:solidFill>
              <a:latin typeface="Cambria" panose="02040503050406030204" pitchFamily="18" charset="0"/>
              <a:ea typeface="Cambria" panose="02040503050406030204" pitchFamily="18" charset="0"/>
            </a:endParaRPr>
          </a:p>
          <a:p>
            <a:pPr marL="0" indent="0" algn="just">
              <a:buNone/>
            </a:pPr>
            <a:endParaRPr lang="en-IN" sz="1800" dirty="0"/>
          </a:p>
          <a:p>
            <a:pPr marL="0" indent="0" algn="just">
              <a:buNone/>
            </a:pPr>
            <a:endParaRPr lang="en-IN" sz="1800" dirty="0"/>
          </a:p>
          <a:p>
            <a:pPr algn="just"/>
            <a:endParaRPr lang="en-IN" sz="1800" dirty="0"/>
          </a:p>
        </p:txBody>
      </p:sp>
      <p:sp>
        <p:nvSpPr>
          <p:cNvPr id="4" name="Date Placeholder 3">
            <a:extLst>
              <a:ext uri="{FF2B5EF4-FFF2-40B4-BE49-F238E27FC236}">
                <a16:creationId xmlns:a16="http://schemas.microsoft.com/office/drawing/2014/main" id="{0F8F6FFF-B36B-ACF5-8C55-E5A366CA61FD}"/>
              </a:ext>
            </a:extLst>
          </p:cNvPr>
          <p:cNvSpPr>
            <a:spLocks noGrp="1"/>
          </p:cNvSpPr>
          <p:nvPr>
            <p:ph type="dt" sz="half" idx="10"/>
          </p:nvPr>
        </p:nvSpPr>
        <p:spPr/>
        <p:txBody>
          <a:bodyPr/>
          <a:lstStyle/>
          <a:p>
            <a:fld id="{4EDCBF2F-B17B-4E52-9AB9-22EEE1DB73FE}" type="datetime1">
              <a:rPr lang="en-US" smtClean="0"/>
              <a:t>8/11/2025</a:t>
            </a:fld>
            <a:endParaRPr lang="en-IN"/>
          </a:p>
        </p:txBody>
      </p:sp>
      <p:sp>
        <p:nvSpPr>
          <p:cNvPr id="5" name="Slide Number Placeholder 4">
            <a:extLst>
              <a:ext uri="{FF2B5EF4-FFF2-40B4-BE49-F238E27FC236}">
                <a16:creationId xmlns:a16="http://schemas.microsoft.com/office/drawing/2014/main" id="{FFF4F112-3B50-7C85-CCE9-0F6AA06C9C5F}"/>
              </a:ext>
            </a:extLst>
          </p:cNvPr>
          <p:cNvSpPr>
            <a:spLocks noGrp="1"/>
          </p:cNvSpPr>
          <p:nvPr>
            <p:ph type="sldNum" sz="quarter" idx="12"/>
          </p:nvPr>
        </p:nvSpPr>
        <p:spPr/>
        <p:txBody>
          <a:bodyPr/>
          <a:lstStyle/>
          <a:p>
            <a:fld id="{0EE42DB8-280E-450A-92CE-D5450360B9A1}" type="slidenum">
              <a:rPr lang="en-IN" smtClean="0"/>
              <a:t>4</a:t>
            </a:fld>
            <a:endParaRPr lang="en-IN"/>
          </a:p>
        </p:txBody>
      </p:sp>
      <p:sp>
        <p:nvSpPr>
          <p:cNvPr id="6" name="Rectangle: Rounded Corners 5">
            <a:extLst>
              <a:ext uri="{FF2B5EF4-FFF2-40B4-BE49-F238E27FC236}">
                <a16:creationId xmlns:a16="http://schemas.microsoft.com/office/drawing/2014/main" id="{F7893DC5-93EE-CAE0-971A-15AB8DFD2AFC}"/>
              </a:ext>
            </a:extLst>
          </p:cNvPr>
          <p:cNvSpPr/>
          <p:nvPr/>
        </p:nvSpPr>
        <p:spPr>
          <a:xfrm>
            <a:off x="1854353" y="607017"/>
            <a:ext cx="7921499" cy="680485"/>
          </a:xfrm>
          <a:prstGeom prst="roundRect">
            <a:avLst>
              <a:gd name="adj"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1821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BD98B-C766-4D28-9147-6318D6654389}"/>
              </a:ext>
            </a:extLst>
          </p:cNvPr>
          <p:cNvSpPr>
            <a:spLocks noGrp="1"/>
          </p:cNvSpPr>
          <p:nvPr>
            <p:ph type="dt" sz="half" idx="10"/>
          </p:nvPr>
        </p:nvSpPr>
        <p:spPr/>
        <p:txBody>
          <a:bodyPr/>
          <a:lstStyle/>
          <a:p>
            <a:fld id="{652F083D-C923-4C05-B910-B56DFB978952}" type="datetime1">
              <a:rPr lang="en-US" smtClean="0"/>
              <a:t>8/11/2025</a:t>
            </a:fld>
            <a:endParaRPr lang="en-IN"/>
          </a:p>
        </p:txBody>
      </p:sp>
      <p:sp>
        <p:nvSpPr>
          <p:cNvPr id="3" name="Slide Number Placeholder 2">
            <a:extLst>
              <a:ext uri="{FF2B5EF4-FFF2-40B4-BE49-F238E27FC236}">
                <a16:creationId xmlns:a16="http://schemas.microsoft.com/office/drawing/2014/main" id="{7CCEC682-6C7E-42AA-8ADB-CB55D22D68E5}"/>
              </a:ext>
            </a:extLst>
          </p:cNvPr>
          <p:cNvSpPr>
            <a:spLocks noGrp="1"/>
          </p:cNvSpPr>
          <p:nvPr>
            <p:ph type="sldNum" sz="quarter" idx="12"/>
          </p:nvPr>
        </p:nvSpPr>
        <p:spPr/>
        <p:txBody>
          <a:bodyPr/>
          <a:lstStyle/>
          <a:p>
            <a:fld id="{0EE42DB8-280E-450A-92CE-D5450360B9A1}" type="slidenum">
              <a:rPr lang="en-IN" smtClean="0"/>
              <a:t>40</a:t>
            </a:fld>
            <a:endParaRPr lang="en-IN"/>
          </a:p>
        </p:txBody>
      </p:sp>
      <p:pic>
        <p:nvPicPr>
          <p:cNvPr id="5" name="Picture 4" descr="Graphical user interface, application&#10;&#10;Description automatically generated">
            <a:extLst>
              <a:ext uri="{FF2B5EF4-FFF2-40B4-BE49-F238E27FC236}">
                <a16:creationId xmlns:a16="http://schemas.microsoft.com/office/drawing/2014/main" id="{4124E0E3-D7CB-4665-AD72-C15960CD50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6955" y="980728"/>
            <a:ext cx="2337408" cy="4199554"/>
          </a:xfrm>
          <a:prstGeom prst="roundRect">
            <a:avLst>
              <a:gd name="adj" fmla="val 16667"/>
            </a:avLst>
          </a:prstGeom>
          <a:ln>
            <a:noFill/>
          </a:ln>
          <a:effectLst>
            <a:outerShdw blurRad="76200" dist="38100" dir="7800000" algn="tl" rotWithShape="0">
              <a:srgbClr val="000000">
                <a:alpha val="40000"/>
              </a:srgbClr>
            </a:outerShdw>
          </a:effectLst>
        </p:spPr>
      </p:pic>
      <p:pic>
        <p:nvPicPr>
          <p:cNvPr id="8" name="Picture 7" descr="Graphical user interface, application&#10;&#10;Description automatically generated">
            <a:extLst>
              <a:ext uri="{FF2B5EF4-FFF2-40B4-BE49-F238E27FC236}">
                <a16:creationId xmlns:a16="http://schemas.microsoft.com/office/drawing/2014/main" id="{FC8B19D6-13FD-4C77-88C4-0AFF34262E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400" y="980728"/>
            <a:ext cx="2337408" cy="4199554"/>
          </a:xfrm>
          <a:prstGeom prst="roundRect">
            <a:avLst>
              <a:gd name="adj" fmla="val 16667"/>
            </a:avLst>
          </a:prstGeom>
          <a:ln>
            <a:noFill/>
          </a:ln>
          <a:effectLst>
            <a:outerShdw blurRad="76200" dist="38100" dir="7800000" algn="tl" rotWithShape="0">
              <a:srgbClr val="000000">
                <a:alpha val="40000"/>
              </a:srgbClr>
            </a:outerShdw>
          </a:effectLst>
        </p:spPr>
      </p:pic>
      <p:pic>
        <p:nvPicPr>
          <p:cNvPr id="10" name="Picture 9" descr="Graphical user interface, text, application&#10;&#10;Description automatically generated">
            <a:extLst>
              <a:ext uri="{FF2B5EF4-FFF2-40B4-BE49-F238E27FC236}">
                <a16:creationId xmlns:a16="http://schemas.microsoft.com/office/drawing/2014/main" id="{23ABA6A2-6EDD-4832-B7B2-A6F2273608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8437" y="980728"/>
            <a:ext cx="2337408" cy="4199554"/>
          </a:xfrm>
          <a:prstGeom prst="roundRect">
            <a:avLst>
              <a:gd name="adj" fmla="val 16667"/>
            </a:avLst>
          </a:prstGeom>
          <a:ln>
            <a:noFill/>
          </a:ln>
          <a:effectLst>
            <a:outerShdw blurRad="76200" dist="38100" dir="7800000" algn="tl" rotWithShape="0">
              <a:srgbClr val="000000">
                <a:alpha val="40000"/>
              </a:srgbClr>
            </a:outerShdw>
          </a:effectLst>
        </p:spPr>
      </p:pic>
      <p:pic>
        <p:nvPicPr>
          <p:cNvPr id="13" name="Picture 12" descr="Graphical user interface, text, application&#10;&#10;Description automatically generated">
            <a:extLst>
              <a:ext uri="{FF2B5EF4-FFF2-40B4-BE49-F238E27FC236}">
                <a16:creationId xmlns:a16="http://schemas.microsoft.com/office/drawing/2014/main" id="{E062BD4B-CBEF-42BC-B316-BA34997CA8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2696" y="970831"/>
            <a:ext cx="2337408" cy="4199554"/>
          </a:xfrm>
          <a:prstGeom prst="roundRect">
            <a:avLst>
              <a:gd name="adj" fmla="val 16667"/>
            </a:avLst>
          </a:prstGeom>
          <a:ln>
            <a:noFill/>
          </a:ln>
          <a:effectLst>
            <a:outerShdw blurRad="76200" dist="38100" dir="7800000" algn="tl" rotWithShape="0">
              <a:srgbClr val="000000">
                <a:alpha val="40000"/>
              </a:srgbClr>
            </a:outerShdw>
          </a:effectLst>
        </p:spPr>
      </p:pic>
      <p:grpSp>
        <p:nvGrpSpPr>
          <p:cNvPr id="9" name="Group 8"/>
          <p:cNvGrpSpPr/>
          <p:nvPr/>
        </p:nvGrpSpPr>
        <p:grpSpPr>
          <a:xfrm>
            <a:off x="879847" y="317158"/>
            <a:ext cx="10184705" cy="491399"/>
            <a:chOff x="0" y="2306706"/>
            <a:chExt cx="9218933" cy="491399"/>
          </a:xfrm>
          <a:solidFill>
            <a:schemeClr val="accent5">
              <a:lumMod val="75000"/>
            </a:schemeClr>
          </a:solidFill>
        </p:grpSpPr>
        <p:sp>
          <p:nvSpPr>
            <p:cNvPr id="12" name="Rounded Rectangle 11"/>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14"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2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Filling of Part 3 (Form 2)</a:t>
              </a:r>
              <a:endParaRPr lang="en-IN" sz="22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5" name="Picture 14"/>
          <p:cNvPicPr>
            <a:picLocks noChangeAspect="1"/>
          </p:cNvPicPr>
          <p:nvPr/>
        </p:nvPicPr>
        <p:blipFill>
          <a:blip r:embed="rId6"/>
          <a:stretch>
            <a:fillRect/>
          </a:stretch>
        </p:blipFill>
        <p:spPr>
          <a:xfrm>
            <a:off x="10848528" y="-17487"/>
            <a:ext cx="1447461" cy="1087604"/>
          </a:xfrm>
          <a:prstGeom prst="rect">
            <a:avLst/>
          </a:prstGeom>
        </p:spPr>
      </p:pic>
      <p:sp>
        <p:nvSpPr>
          <p:cNvPr id="16" name="Left Arrow 15"/>
          <p:cNvSpPr/>
          <p:nvPr/>
        </p:nvSpPr>
        <p:spPr>
          <a:xfrm rot="10800000">
            <a:off x="2818230" y="2900485"/>
            <a:ext cx="6013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7" name="Left Arrow 16"/>
          <p:cNvSpPr/>
          <p:nvPr/>
        </p:nvSpPr>
        <p:spPr>
          <a:xfrm rot="10800000">
            <a:off x="5560103" y="2919976"/>
            <a:ext cx="6013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8" name="Left Arrow 17"/>
          <p:cNvSpPr/>
          <p:nvPr/>
        </p:nvSpPr>
        <p:spPr>
          <a:xfrm rot="10800000">
            <a:off x="8293140" y="2906489"/>
            <a:ext cx="6013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9" name="Rectangle 18"/>
          <p:cNvSpPr/>
          <p:nvPr/>
        </p:nvSpPr>
        <p:spPr>
          <a:xfrm>
            <a:off x="878756" y="5588255"/>
            <a:ext cx="5079019" cy="338554"/>
          </a:xfrm>
          <a:prstGeom prst="rect">
            <a:avLst/>
          </a:prstGeom>
        </p:spPr>
        <p:txBody>
          <a:bodyPr wrap="none">
            <a:spAutoFit/>
          </a:bodyPr>
          <a:lstStyle/>
          <a:p>
            <a:r>
              <a:rPr lang="en-US" sz="1600" b="1" dirty="0">
                <a:latin typeface="Cambria" panose="02040503050406030204" pitchFamily="18" charset="0"/>
                <a:ea typeface="Cambria" panose="02040503050406030204" pitchFamily="18" charset="0"/>
              </a:rPr>
              <a:t>Enter the details of  form 3 and click on Submit form</a:t>
            </a:r>
          </a:p>
        </p:txBody>
      </p:sp>
      <p:sp>
        <p:nvSpPr>
          <p:cNvPr id="21" name="TextBox 20"/>
          <p:cNvSpPr txBox="1"/>
          <p:nvPr/>
        </p:nvSpPr>
        <p:spPr>
          <a:xfrm>
            <a:off x="8741634" y="5280477"/>
            <a:ext cx="2923311" cy="1200329"/>
          </a:xfrm>
          <a:prstGeom prst="rect">
            <a:avLst/>
          </a:prstGeom>
          <a:noFill/>
        </p:spPr>
        <p:txBody>
          <a:bodyPr wrap="square" rtlCol="0">
            <a:spAutoFit/>
          </a:bodyPr>
          <a:lstStyle/>
          <a:p>
            <a:pPr algn="just"/>
            <a:r>
              <a:rPr lang="en-US" sz="1200" b="1" dirty="0">
                <a:solidFill>
                  <a:srgbClr val="FF0000"/>
                </a:solidFill>
                <a:latin typeface="Cambria" panose="02040503050406030204" pitchFamily="18" charset="0"/>
                <a:ea typeface="Cambria" panose="02040503050406030204" pitchFamily="18" charset="0"/>
              </a:rPr>
              <a:t>After filling all the information click on Submit Form. The form will be uploaded immediately if internet is available at the time of Submission, or it will be Synchronized later when the internet connection is available</a:t>
            </a:r>
          </a:p>
        </p:txBody>
      </p:sp>
    </p:spTree>
    <p:extLst>
      <p:ext uri="{BB962C8B-B14F-4D97-AF65-F5344CB8AC3E}">
        <p14:creationId xmlns:p14="http://schemas.microsoft.com/office/powerpoint/2010/main" val="501096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831C5-2A41-40F5-8240-864215DB6B83}"/>
              </a:ext>
            </a:extLst>
          </p:cNvPr>
          <p:cNvSpPr>
            <a:spLocks noGrp="1"/>
          </p:cNvSpPr>
          <p:nvPr>
            <p:ph type="dt" sz="half" idx="10"/>
          </p:nvPr>
        </p:nvSpPr>
        <p:spPr/>
        <p:txBody>
          <a:bodyPr/>
          <a:lstStyle/>
          <a:p>
            <a:fld id="{A19E0F44-5175-4504-A0AA-C2F65DBFD9AD}" type="datetime1">
              <a:rPr lang="en-IN" smtClean="0"/>
              <a:t>11-08-2025</a:t>
            </a:fld>
            <a:endParaRPr lang="en-IN"/>
          </a:p>
        </p:txBody>
      </p:sp>
      <p:sp>
        <p:nvSpPr>
          <p:cNvPr id="3" name="Slide Number Placeholder 2">
            <a:extLst>
              <a:ext uri="{FF2B5EF4-FFF2-40B4-BE49-F238E27FC236}">
                <a16:creationId xmlns:a16="http://schemas.microsoft.com/office/drawing/2014/main" id="{C9A51A9E-19F6-4337-A546-1473A5EE6C03}"/>
              </a:ext>
            </a:extLst>
          </p:cNvPr>
          <p:cNvSpPr>
            <a:spLocks noGrp="1"/>
          </p:cNvSpPr>
          <p:nvPr>
            <p:ph type="sldNum" sz="quarter" idx="12"/>
          </p:nvPr>
        </p:nvSpPr>
        <p:spPr/>
        <p:txBody>
          <a:bodyPr/>
          <a:lstStyle/>
          <a:p>
            <a:fld id="{0EE42DB8-280E-450A-92CE-D5450360B9A1}" type="slidenum">
              <a:rPr lang="en-IN" smtClean="0"/>
              <a:t>41</a:t>
            </a:fld>
            <a:endParaRPr lang="en-IN"/>
          </a:p>
        </p:txBody>
      </p:sp>
      <p:grpSp>
        <p:nvGrpSpPr>
          <p:cNvPr id="17" name="Group 16">
            <a:extLst>
              <a:ext uri="{FF2B5EF4-FFF2-40B4-BE49-F238E27FC236}">
                <a16:creationId xmlns:a16="http://schemas.microsoft.com/office/drawing/2014/main" id="{55A1E8B6-3C4E-442C-8308-612E737DA100}"/>
              </a:ext>
            </a:extLst>
          </p:cNvPr>
          <p:cNvGrpSpPr/>
          <p:nvPr/>
        </p:nvGrpSpPr>
        <p:grpSpPr>
          <a:xfrm>
            <a:off x="335359" y="1047927"/>
            <a:ext cx="2445043" cy="4540754"/>
            <a:chOff x="343606" y="600270"/>
            <a:chExt cx="3237794" cy="5756080"/>
          </a:xfrm>
        </p:grpSpPr>
        <p:pic>
          <p:nvPicPr>
            <p:cNvPr id="9" name="Picture 8">
              <a:extLst>
                <a:ext uri="{FF2B5EF4-FFF2-40B4-BE49-F238E27FC236}">
                  <a16:creationId xmlns:a16="http://schemas.microsoft.com/office/drawing/2014/main" id="{02B93C3D-2B8E-48CC-8732-79DF253030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606" y="600270"/>
              <a:ext cx="3237794" cy="5756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Graphic 9" descr="Right Pointing Backhand Index ">
              <a:extLst>
                <a:ext uri="{FF2B5EF4-FFF2-40B4-BE49-F238E27FC236}">
                  <a16:creationId xmlns:a16="http://schemas.microsoft.com/office/drawing/2014/main" id="{EC81AE97-63AA-4BC6-9713-04644B981E3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2498388" y="3144412"/>
              <a:ext cx="914400" cy="91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5" name="Picture 4" descr="A screenshot of a cell phone&#10;&#10;Description automatically generated">
            <a:extLst>
              <a:ext uri="{FF2B5EF4-FFF2-40B4-BE49-F238E27FC236}">
                <a16:creationId xmlns:a16="http://schemas.microsoft.com/office/drawing/2014/main" id="{408E1CBD-2D0F-45CE-8A33-969B62D763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6879" y="1047928"/>
            <a:ext cx="2507477" cy="45407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8" name="Group 17">
            <a:extLst>
              <a:ext uri="{FF2B5EF4-FFF2-40B4-BE49-F238E27FC236}">
                <a16:creationId xmlns:a16="http://schemas.microsoft.com/office/drawing/2014/main" id="{E0B61FBD-6BAB-4406-B471-33A27AA4E155}"/>
              </a:ext>
            </a:extLst>
          </p:cNvPr>
          <p:cNvGrpSpPr/>
          <p:nvPr/>
        </p:nvGrpSpPr>
        <p:grpSpPr>
          <a:xfrm>
            <a:off x="3250038" y="1047927"/>
            <a:ext cx="2605917" cy="4540754"/>
            <a:chOff x="2886948" y="990600"/>
            <a:chExt cx="2743200" cy="4876800"/>
          </a:xfrm>
        </p:grpSpPr>
        <p:pic>
          <p:nvPicPr>
            <p:cNvPr id="14" name="Picture 13" descr="A screenshot of a cell phone&#10;&#10;Description automatically generated">
              <a:extLst>
                <a:ext uri="{FF2B5EF4-FFF2-40B4-BE49-F238E27FC236}">
                  <a16:creationId xmlns:a16="http://schemas.microsoft.com/office/drawing/2014/main" id="{7B5B2918-8C9C-4408-84CA-FEE70069E0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6948" y="990600"/>
              <a:ext cx="2743200" cy="487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Graphic 10" descr="Right Pointing Backhand Index ">
              <a:extLst>
                <a:ext uri="{FF2B5EF4-FFF2-40B4-BE49-F238E27FC236}">
                  <a16:creationId xmlns:a16="http://schemas.microsoft.com/office/drawing/2014/main" id="{726F29ED-088E-4EF1-B501-9DEF075CBB8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4701453" y="2132007"/>
              <a:ext cx="803727" cy="7524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6" name="Group 15">
            <a:extLst>
              <a:ext uri="{FF2B5EF4-FFF2-40B4-BE49-F238E27FC236}">
                <a16:creationId xmlns:a16="http://schemas.microsoft.com/office/drawing/2014/main" id="{9940AFD4-89D4-428B-A6C4-196AF0C15EE4}"/>
              </a:ext>
            </a:extLst>
          </p:cNvPr>
          <p:cNvGrpSpPr/>
          <p:nvPr/>
        </p:nvGrpSpPr>
        <p:grpSpPr>
          <a:xfrm>
            <a:off x="9303750" y="1070117"/>
            <a:ext cx="2552890" cy="4522277"/>
            <a:chOff x="7806928" y="401002"/>
            <a:chExt cx="3452574" cy="6137910"/>
          </a:xfrm>
        </p:grpSpPr>
        <p:pic>
          <p:nvPicPr>
            <p:cNvPr id="7" name="Picture 6" descr="A screenshot of a cell phone&#10;&#10;Description automatically generated">
              <a:extLst>
                <a:ext uri="{FF2B5EF4-FFF2-40B4-BE49-F238E27FC236}">
                  <a16:creationId xmlns:a16="http://schemas.microsoft.com/office/drawing/2014/main" id="{252C4B21-689A-44AA-9377-ED4EC3C9E5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6928" y="401002"/>
              <a:ext cx="3452574" cy="6137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Graphic 11" descr="Right Pointing Backhand Index ">
              <a:extLst>
                <a:ext uri="{FF2B5EF4-FFF2-40B4-BE49-F238E27FC236}">
                  <a16:creationId xmlns:a16="http://schemas.microsoft.com/office/drawing/2014/main" id="{BC22A92E-938A-4DCC-9B20-1DC58A85D6E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9533215" y="5624512"/>
              <a:ext cx="914400" cy="91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15" name="TextBox 14"/>
          <p:cNvSpPr txBox="1"/>
          <p:nvPr/>
        </p:nvSpPr>
        <p:spPr>
          <a:xfrm>
            <a:off x="369305" y="5770987"/>
            <a:ext cx="11018756" cy="307777"/>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For Submitting Saved Forms Click on Saved Forms then select Form-2 and click on Next. </a:t>
            </a:r>
            <a:endParaRPr lang="en-US" dirty="0"/>
          </a:p>
        </p:txBody>
      </p:sp>
      <p:sp>
        <p:nvSpPr>
          <p:cNvPr id="20" name="Left Arrow 19"/>
          <p:cNvSpPr/>
          <p:nvPr/>
        </p:nvSpPr>
        <p:spPr>
          <a:xfrm rot="10800000">
            <a:off x="2807106" y="3097305"/>
            <a:ext cx="36241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1" name="Left Arrow 20"/>
          <p:cNvSpPr/>
          <p:nvPr/>
        </p:nvSpPr>
        <p:spPr>
          <a:xfrm rot="10800000">
            <a:off x="5878683" y="3042230"/>
            <a:ext cx="36241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22" name="Left Arrow 21"/>
          <p:cNvSpPr/>
          <p:nvPr/>
        </p:nvSpPr>
        <p:spPr>
          <a:xfrm rot="10800000">
            <a:off x="8834356" y="3105103"/>
            <a:ext cx="36241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23" name="Group 22"/>
          <p:cNvGrpSpPr/>
          <p:nvPr/>
        </p:nvGrpSpPr>
        <p:grpSpPr>
          <a:xfrm>
            <a:off x="639266" y="338241"/>
            <a:ext cx="10065246" cy="491399"/>
            <a:chOff x="0" y="2306706"/>
            <a:chExt cx="9218933" cy="491399"/>
          </a:xfrm>
          <a:solidFill>
            <a:schemeClr val="accent5">
              <a:lumMod val="75000"/>
            </a:schemeClr>
          </a:solidFill>
        </p:grpSpPr>
        <p:sp>
          <p:nvSpPr>
            <p:cNvPr id="24" name="Rounded Rectangle 23"/>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25"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r>
                <a:rPr lang="en-US"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Submit Saved Forms</a:t>
              </a:r>
              <a:endParaRPr lang="en-IN"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pic>
        <p:nvPicPr>
          <p:cNvPr id="26" name="Picture 25"/>
          <p:cNvPicPr>
            <a:picLocks noChangeAspect="1"/>
          </p:cNvPicPr>
          <p:nvPr/>
        </p:nvPicPr>
        <p:blipFill>
          <a:blip r:embed="rId8"/>
          <a:stretch>
            <a:fillRect/>
          </a:stretch>
        </p:blipFill>
        <p:spPr>
          <a:xfrm>
            <a:off x="10848528" y="-17487"/>
            <a:ext cx="1447461" cy="1087604"/>
          </a:xfrm>
          <a:prstGeom prst="rect">
            <a:avLst/>
          </a:prstGeom>
        </p:spPr>
      </p:pic>
    </p:spTree>
    <p:extLst>
      <p:ext uri="{BB962C8B-B14F-4D97-AF65-F5344CB8AC3E}">
        <p14:creationId xmlns:p14="http://schemas.microsoft.com/office/powerpoint/2010/main" val="839006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E996F9-4246-4F3E-9DC9-3CF754627901}"/>
              </a:ext>
            </a:extLst>
          </p:cNvPr>
          <p:cNvSpPr>
            <a:spLocks noGrp="1"/>
          </p:cNvSpPr>
          <p:nvPr>
            <p:ph type="dt" sz="half" idx="10"/>
          </p:nvPr>
        </p:nvSpPr>
        <p:spPr/>
        <p:txBody>
          <a:bodyPr/>
          <a:lstStyle/>
          <a:p>
            <a:fld id="{FC0B799A-C2D7-4ADF-8122-3D753D43AAA4}" type="datetime1">
              <a:rPr lang="en-IN" smtClean="0"/>
              <a:t>11-08-2025</a:t>
            </a:fld>
            <a:endParaRPr lang="en-IN"/>
          </a:p>
        </p:txBody>
      </p:sp>
      <p:sp>
        <p:nvSpPr>
          <p:cNvPr id="3" name="Slide Number Placeholder 2">
            <a:extLst>
              <a:ext uri="{FF2B5EF4-FFF2-40B4-BE49-F238E27FC236}">
                <a16:creationId xmlns:a16="http://schemas.microsoft.com/office/drawing/2014/main" id="{86F73D0A-D7A1-43AE-8703-9013C4E8CF5E}"/>
              </a:ext>
            </a:extLst>
          </p:cNvPr>
          <p:cNvSpPr>
            <a:spLocks noGrp="1"/>
          </p:cNvSpPr>
          <p:nvPr>
            <p:ph type="sldNum" sz="quarter" idx="12"/>
          </p:nvPr>
        </p:nvSpPr>
        <p:spPr/>
        <p:txBody>
          <a:bodyPr/>
          <a:lstStyle/>
          <a:p>
            <a:fld id="{0EE42DB8-280E-450A-92CE-D5450360B9A1}" type="slidenum">
              <a:rPr lang="en-IN" smtClean="0"/>
              <a:t>42</a:t>
            </a:fld>
            <a:endParaRPr lang="en-IN"/>
          </a:p>
        </p:txBody>
      </p:sp>
      <p:pic>
        <p:nvPicPr>
          <p:cNvPr id="6" name="Picture 5" descr="Graphical user interface, application&#10;&#10;Description automatically generated">
            <a:extLst>
              <a:ext uri="{FF2B5EF4-FFF2-40B4-BE49-F238E27FC236}">
                <a16:creationId xmlns:a16="http://schemas.microsoft.com/office/drawing/2014/main" id="{0EBC45F6-D132-420F-BF88-C6658EA94D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1868" y="875358"/>
            <a:ext cx="2844800" cy="4767530"/>
          </a:xfrm>
          <a:prstGeom prst="roundRect">
            <a:avLst>
              <a:gd name="adj" fmla="val 16667"/>
            </a:avLst>
          </a:prstGeom>
          <a:ln>
            <a:noFill/>
          </a:ln>
          <a:effectLst>
            <a:outerShdw blurRad="76200" dist="38100" dir="7800000" algn="tl" rotWithShape="0">
              <a:srgbClr val="000000">
                <a:alpha val="40000"/>
              </a:srgbClr>
            </a:outerShdw>
          </a:effectLst>
        </p:spPr>
      </p:pic>
      <p:pic>
        <p:nvPicPr>
          <p:cNvPr id="14" name="Picture 13" descr="Table&#10;&#10;Description automatically generated">
            <a:extLst>
              <a:ext uri="{FF2B5EF4-FFF2-40B4-BE49-F238E27FC236}">
                <a16:creationId xmlns:a16="http://schemas.microsoft.com/office/drawing/2014/main" id="{39AC1D62-28F7-4AD6-B2F6-F8CAE6B1A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3436" y="852538"/>
            <a:ext cx="2844800" cy="4767530"/>
          </a:xfrm>
          <a:prstGeom prst="roundRect">
            <a:avLst>
              <a:gd name="adj" fmla="val 16667"/>
            </a:avLst>
          </a:prstGeom>
          <a:ln>
            <a:noFill/>
          </a:ln>
          <a:effectLst>
            <a:outerShdw blurRad="76200" dist="38100" dir="7800000" algn="tl" rotWithShape="0">
              <a:srgbClr val="000000">
                <a:alpha val="40000"/>
              </a:srgbClr>
            </a:outerShdw>
          </a:effectLst>
        </p:spPr>
      </p:pic>
      <p:sp>
        <p:nvSpPr>
          <p:cNvPr id="7" name="Left Arrow 6"/>
          <p:cNvSpPr/>
          <p:nvPr/>
        </p:nvSpPr>
        <p:spPr>
          <a:xfrm rot="10800000">
            <a:off x="5378762" y="3159046"/>
            <a:ext cx="6013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 name="Rectangle 3"/>
          <p:cNvSpPr/>
          <p:nvPr/>
        </p:nvSpPr>
        <p:spPr>
          <a:xfrm>
            <a:off x="4457830" y="5820796"/>
            <a:ext cx="2443233" cy="369332"/>
          </a:xfrm>
          <a:prstGeom prst="rect">
            <a:avLst/>
          </a:prstGeom>
        </p:spPr>
        <p:txBody>
          <a:bodyPr wrap="none">
            <a:spAutoFit/>
          </a:bodyPr>
          <a:lstStyle/>
          <a:p>
            <a:pPr algn="just"/>
            <a:r>
              <a:rPr lang="en-US" b="1" dirty="0">
                <a:latin typeface="Cambria" panose="02040503050406030204" pitchFamily="18" charset="0"/>
                <a:ea typeface="Cambria" panose="02040503050406030204" pitchFamily="18" charset="0"/>
              </a:rPr>
              <a:t>Click on Submit Form</a:t>
            </a:r>
          </a:p>
        </p:txBody>
      </p:sp>
      <p:grpSp>
        <p:nvGrpSpPr>
          <p:cNvPr id="11" name="Group 10"/>
          <p:cNvGrpSpPr/>
          <p:nvPr/>
        </p:nvGrpSpPr>
        <p:grpSpPr>
          <a:xfrm>
            <a:off x="1486533" y="206935"/>
            <a:ext cx="9218933" cy="491399"/>
            <a:chOff x="0" y="2306706"/>
            <a:chExt cx="9218933" cy="491399"/>
          </a:xfrm>
          <a:solidFill>
            <a:schemeClr val="accent5">
              <a:lumMod val="75000"/>
            </a:schemeClr>
          </a:solidFill>
        </p:grpSpPr>
        <p:sp>
          <p:nvSpPr>
            <p:cNvPr id="12" name="Rounded Rectangle 11"/>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13"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Submit Saved Forms</a:t>
              </a:r>
              <a:endParaRPr lang="en-IN" sz="2400" b="1" dirty="0">
                <a:ln w="0"/>
                <a:solidFill>
                  <a:schemeClr val="bg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pic>
        <p:nvPicPr>
          <p:cNvPr id="15" name="Picture 14"/>
          <p:cNvPicPr>
            <a:picLocks noChangeAspect="1"/>
          </p:cNvPicPr>
          <p:nvPr/>
        </p:nvPicPr>
        <p:blipFill>
          <a:blip r:embed="rId4"/>
          <a:stretch>
            <a:fillRect/>
          </a:stretch>
        </p:blipFill>
        <p:spPr>
          <a:xfrm>
            <a:off x="10848528" y="-17487"/>
            <a:ext cx="1447461" cy="1087604"/>
          </a:xfrm>
          <a:prstGeom prst="rect">
            <a:avLst/>
          </a:prstGeom>
        </p:spPr>
      </p:pic>
    </p:spTree>
    <p:extLst>
      <p:ext uri="{BB962C8B-B14F-4D97-AF65-F5344CB8AC3E}">
        <p14:creationId xmlns:p14="http://schemas.microsoft.com/office/powerpoint/2010/main" val="6408486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70A5AD0-4189-417E-9F34-D7A1F6BFEA59}" type="slidenum">
              <a:rPr lang="en-US" smtClean="0"/>
              <a:pPr/>
              <a:t>43</a:t>
            </a:fld>
            <a:endParaRPr lang="en-US"/>
          </a:p>
        </p:txBody>
      </p:sp>
      <p:sp>
        <p:nvSpPr>
          <p:cNvPr id="12" name="Rectangle 3"/>
          <p:cNvSpPr>
            <a:spLocks noChangeArrowheads="1"/>
          </p:cNvSpPr>
          <p:nvPr/>
        </p:nvSpPr>
        <p:spPr bwMode="auto">
          <a:xfrm>
            <a:off x="962400" y="5468916"/>
            <a:ext cx="1089424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1400" b="1" dirty="0">
                <a:latin typeface="Cambria" panose="02040503050406030204" pitchFamily="18" charset="0"/>
                <a:ea typeface="Cambria" panose="02040503050406030204" pitchFamily="18" charset="0"/>
              </a:rPr>
              <a:t>If the internet connectivity is unstable during Part 1 or Part 2 of data entry, you can synchronize the data once the connection is available.</a:t>
            </a:r>
          </a:p>
          <a:p>
            <a:pPr eaLnBrk="0" fontAlgn="base" hangingPunct="0">
              <a:spcBef>
                <a:spcPct val="0"/>
              </a:spcBef>
              <a:spcAft>
                <a:spcPct val="0"/>
              </a:spcAft>
            </a:pPr>
            <a:r>
              <a:rPr lang="en-US" altLang="en-US" sz="1400" b="1" dirty="0">
                <a:latin typeface="Cambria" panose="02040503050406030204" pitchFamily="18" charset="0"/>
                <a:ea typeface="Cambria" panose="02040503050406030204" pitchFamily="18" charset="0"/>
              </a:rPr>
              <a:t>To do this, click on the top left corner, go to "Personal Statistics," and if you have any pending data for synchronization, proceed to sync it.</a:t>
            </a:r>
          </a:p>
          <a:p>
            <a:pPr eaLnBrk="0" fontAlgn="base" hangingPunct="0">
              <a:spcBef>
                <a:spcPct val="0"/>
              </a:spcBef>
              <a:spcAft>
                <a:spcPct val="0"/>
              </a:spcAft>
            </a:pPr>
            <a:endParaRPr lang="en-US" altLang="en-US" sz="1400" b="1" dirty="0">
              <a:latin typeface="Cambria" panose="02040503050406030204" pitchFamily="18" charset="0"/>
              <a:ea typeface="Cambria" panose="02040503050406030204" pitchFamily="18" charset="0"/>
            </a:endParaRPr>
          </a:p>
        </p:txBody>
      </p:sp>
      <p:sp>
        <p:nvSpPr>
          <p:cNvPr id="10" name="Left Arrow 9"/>
          <p:cNvSpPr/>
          <p:nvPr/>
        </p:nvSpPr>
        <p:spPr>
          <a:xfrm rot="10800000">
            <a:off x="3925845" y="3127597"/>
            <a:ext cx="6013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Left Arrow 10"/>
          <p:cNvSpPr/>
          <p:nvPr/>
        </p:nvSpPr>
        <p:spPr>
          <a:xfrm rot="10800000">
            <a:off x="7465473" y="3113157"/>
            <a:ext cx="601371" cy="360040"/>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nvGrpSpPr>
          <p:cNvPr id="16" name="Group 15"/>
          <p:cNvGrpSpPr/>
          <p:nvPr/>
        </p:nvGrpSpPr>
        <p:grpSpPr>
          <a:xfrm>
            <a:off x="8068433" y="1041233"/>
            <a:ext cx="2809841" cy="4403991"/>
            <a:chOff x="8068433" y="1523960"/>
            <a:chExt cx="2138109" cy="3538866"/>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68433" y="1523960"/>
              <a:ext cx="2138109" cy="3538866"/>
            </a:xfrm>
            <a:prstGeom prst="roundRect">
              <a:avLst>
                <a:gd name="adj" fmla="val 16667"/>
              </a:avLst>
            </a:prstGeom>
            <a:ln>
              <a:noFill/>
            </a:ln>
            <a:effectLst>
              <a:outerShdw blurRad="76200" dist="38100" dir="7800000" algn="tl" rotWithShape="0">
                <a:srgbClr val="000000">
                  <a:alpha val="40000"/>
                </a:srgbClr>
              </a:outerShdw>
            </a:effectLst>
          </p:spPr>
        </p:pic>
        <p:sp>
          <p:nvSpPr>
            <p:cNvPr id="13" name="Rectangle 12"/>
            <p:cNvSpPr/>
            <p:nvPr/>
          </p:nvSpPr>
          <p:spPr>
            <a:xfrm>
              <a:off x="8256240" y="3861048"/>
              <a:ext cx="1872208" cy="3423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655632" y="1052412"/>
            <a:ext cx="2809841" cy="4403991"/>
            <a:chOff x="5074569" y="1546318"/>
            <a:chExt cx="2138109" cy="3538866"/>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4569" y="1546318"/>
              <a:ext cx="2138109" cy="3538866"/>
            </a:xfrm>
            <a:prstGeom prst="roundRect">
              <a:avLst>
                <a:gd name="adj" fmla="val 16667"/>
              </a:avLst>
            </a:prstGeom>
            <a:ln>
              <a:noFill/>
            </a:ln>
            <a:effectLst>
              <a:outerShdw blurRad="76200" dist="38100" dir="7800000" algn="tl" rotWithShape="0">
                <a:srgbClr val="000000">
                  <a:alpha val="40000"/>
                </a:srgbClr>
              </a:outerShdw>
            </a:effectLst>
          </p:spPr>
        </p:pic>
        <p:sp>
          <p:nvSpPr>
            <p:cNvPr id="14" name="Rectangle 13"/>
            <p:cNvSpPr/>
            <p:nvPr/>
          </p:nvSpPr>
          <p:spPr>
            <a:xfrm>
              <a:off x="5464017" y="2883785"/>
              <a:ext cx="1252331" cy="2519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962400" y="1031587"/>
            <a:ext cx="2835030" cy="4377874"/>
            <a:chOff x="2172424" y="1558534"/>
            <a:chExt cx="2157276" cy="351788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4271" y="1558534"/>
              <a:ext cx="2125429" cy="3517880"/>
            </a:xfrm>
            <a:prstGeom prst="roundRect">
              <a:avLst>
                <a:gd name="adj" fmla="val 16667"/>
              </a:avLst>
            </a:prstGeom>
            <a:ln>
              <a:noFill/>
            </a:ln>
            <a:effectLst>
              <a:outerShdw blurRad="76200" dist="38100" dir="7800000" algn="tl" rotWithShape="0">
                <a:srgbClr val="000000">
                  <a:alpha val="40000"/>
                </a:srgbClr>
              </a:outerShdw>
            </a:effectLst>
          </p:spPr>
        </p:pic>
        <p:sp>
          <p:nvSpPr>
            <p:cNvPr id="15" name="Rectangle 14"/>
            <p:cNvSpPr/>
            <p:nvPr/>
          </p:nvSpPr>
          <p:spPr>
            <a:xfrm>
              <a:off x="2172424" y="1692570"/>
              <a:ext cx="323177" cy="2242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Date Placeholder 6"/>
          <p:cNvSpPr>
            <a:spLocks noGrp="1"/>
          </p:cNvSpPr>
          <p:nvPr>
            <p:ph type="dt" sz="half" idx="10"/>
          </p:nvPr>
        </p:nvSpPr>
        <p:spPr/>
        <p:txBody>
          <a:bodyPr/>
          <a:lstStyle/>
          <a:p>
            <a:fld id="{79476202-8452-46B0-855E-E13239B71851}" type="datetime1">
              <a:rPr lang="en-US" smtClean="0"/>
              <a:t>8/11/2025</a:t>
            </a:fld>
            <a:endParaRPr lang="en-US"/>
          </a:p>
        </p:txBody>
      </p:sp>
      <p:pic>
        <p:nvPicPr>
          <p:cNvPr id="18" name="Picture 17"/>
          <p:cNvPicPr>
            <a:picLocks noChangeAspect="1"/>
          </p:cNvPicPr>
          <p:nvPr/>
        </p:nvPicPr>
        <p:blipFill>
          <a:blip r:embed="rId5"/>
          <a:stretch>
            <a:fillRect/>
          </a:stretch>
        </p:blipFill>
        <p:spPr>
          <a:xfrm>
            <a:off x="10848528" y="-17487"/>
            <a:ext cx="1447461" cy="1087604"/>
          </a:xfrm>
          <a:prstGeom prst="rect">
            <a:avLst/>
          </a:prstGeom>
        </p:spPr>
      </p:pic>
      <p:grpSp>
        <p:nvGrpSpPr>
          <p:cNvPr id="19" name="Group 18"/>
          <p:cNvGrpSpPr/>
          <p:nvPr/>
        </p:nvGrpSpPr>
        <p:grpSpPr>
          <a:xfrm>
            <a:off x="1482099" y="337150"/>
            <a:ext cx="9218933" cy="491399"/>
            <a:chOff x="0" y="2306706"/>
            <a:chExt cx="9218933" cy="491399"/>
          </a:xfrm>
          <a:solidFill>
            <a:schemeClr val="accent5">
              <a:lumMod val="75000"/>
            </a:schemeClr>
          </a:solidFill>
        </p:grpSpPr>
        <p:sp>
          <p:nvSpPr>
            <p:cNvPr id="20" name="Rounded Rectangle 19"/>
            <p:cNvSpPr/>
            <p:nvPr/>
          </p:nvSpPr>
          <p:spPr>
            <a:xfrm>
              <a:off x="0" y="2306706"/>
              <a:ext cx="9218933" cy="491399"/>
            </a:xfrm>
            <a:prstGeom prst="roundRect">
              <a:avLst/>
            </a:prstGeom>
            <a:grpFill/>
          </p:spPr>
          <p:style>
            <a:lnRef idx="2">
              <a:schemeClr val="lt1">
                <a:hueOff val="0"/>
                <a:satOff val="0"/>
                <a:lumOff val="0"/>
                <a:alphaOff val="0"/>
              </a:schemeClr>
            </a:lnRef>
            <a:fillRef idx="1">
              <a:schemeClr val="accent5">
                <a:hueOff val="-5676501"/>
                <a:satOff val="22749"/>
                <a:lumOff val="4930"/>
                <a:alphaOff val="0"/>
              </a:schemeClr>
            </a:fillRef>
            <a:effectRef idx="0">
              <a:schemeClr val="accent5">
                <a:hueOff val="-5676501"/>
                <a:satOff val="22749"/>
                <a:lumOff val="4930"/>
                <a:alphaOff val="0"/>
              </a:schemeClr>
            </a:effectRef>
            <a:fontRef idx="minor">
              <a:schemeClr val="lt1"/>
            </a:fontRef>
          </p:style>
          <p:txBody>
            <a:bodyPr/>
            <a:lstStyle/>
            <a:p>
              <a:endParaRPr lang="en-IN">
                <a:solidFill>
                  <a:schemeClr val="bg1"/>
                </a:solidFill>
              </a:endParaRPr>
            </a:p>
          </p:txBody>
        </p:sp>
        <p:sp>
          <p:nvSpPr>
            <p:cNvPr id="21" name="Rounded Rectangle 4"/>
            <p:cNvSpPr txBox="1"/>
            <p:nvPr/>
          </p:nvSpPr>
          <p:spPr>
            <a:xfrm>
              <a:off x="23988" y="233069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algn="ctr"/>
              <a:r>
                <a:rPr lang="en-US"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View Personal Statistics</a:t>
              </a:r>
              <a:endParaRPr lang="en-IN" sz="2400" b="1" dirty="0">
                <a:ln w="0"/>
                <a:solidFill>
                  <a:schemeClr val="bg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56515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70A5AD0-4189-417E-9F34-D7A1F6BFEA59}" type="slidenum">
              <a:rPr lang="en-US" smtClean="0"/>
              <a:pPr/>
              <a:t>44</a:t>
            </a:fld>
            <a:endParaRPr lang="en-US"/>
          </a:p>
        </p:txBody>
      </p:sp>
      <p:sp>
        <p:nvSpPr>
          <p:cNvPr id="5" name="Date Placeholder 4"/>
          <p:cNvSpPr>
            <a:spLocks noGrp="1"/>
          </p:cNvSpPr>
          <p:nvPr>
            <p:ph type="dt" sz="half" idx="10"/>
          </p:nvPr>
        </p:nvSpPr>
        <p:spPr/>
        <p:txBody>
          <a:bodyPr/>
          <a:lstStyle/>
          <a:p>
            <a:fld id="{CA25D1A8-C676-47D4-A042-8703FE2FF73C}" type="datetime1">
              <a:rPr lang="en-US" smtClean="0"/>
              <a:t>8/11/2025</a:t>
            </a:fld>
            <a:endParaRPr lang="en-US"/>
          </a:p>
        </p:txBody>
      </p:sp>
      <p:grpSp>
        <p:nvGrpSpPr>
          <p:cNvPr id="7" name="Group 6"/>
          <p:cNvGrpSpPr/>
          <p:nvPr/>
        </p:nvGrpSpPr>
        <p:grpSpPr>
          <a:xfrm>
            <a:off x="1486533" y="3183300"/>
            <a:ext cx="9218933" cy="491399"/>
            <a:chOff x="0" y="2858586"/>
            <a:chExt cx="9218933" cy="491399"/>
          </a:xfrm>
          <a:solidFill>
            <a:schemeClr val="accent5">
              <a:lumMod val="75000"/>
            </a:schemeClr>
          </a:solidFill>
        </p:grpSpPr>
        <p:sp>
          <p:nvSpPr>
            <p:cNvPr id="8" name="Rounded Rectangle 7"/>
            <p:cNvSpPr/>
            <p:nvPr/>
          </p:nvSpPr>
          <p:spPr>
            <a:xfrm>
              <a:off x="0" y="2858586"/>
              <a:ext cx="9218933" cy="491399"/>
            </a:xfrm>
            <a:prstGeom prst="roundRect">
              <a:avLst/>
            </a:prstGeom>
            <a:grpFill/>
          </p:spPr>
          <p:style>
            <a:lnRef idx="2">
              <a:schemeClr val="lt1">
                <a:hueOff val="0"/>
                <a:satOff val="0"/>
                <a:lumOff val="0"/>
                <a:alphaOff val="0"/>
              </a:schemeClr>
            </a:lnRef>
            <a:fillRef idx="1">
              <a:schemeClr val="accent5">
                <a:hueOff val="-7095626"/>
                <a:satOff val="28436"/>
                <a:lumOff val="6163"/>
                <a:alphaOff val="0"/>
              </a:schemeClr>
            </a:fillRef>
            <a:effectRef idx="0">
              <a:schemeClr val="accent5">
                <a:hueOff val="-7095626"/>
                <a:satOff val="28436"/>
                <a:lumOff val="6163"/>
                <a:alphaOff val="0"/>
              </a:schemeClr>
            </a:effectRef>
            <a:fontRef idx="minor">
              <a:schemeClr val="lt1"/>
            </a:fontRef>
          </p:style>
          <p:txBody>
            <a:bodyPr/>
            <a:lstStyle/>
            <a:p>
              <a:pPr algn="ctr"/>
              <a:endParaRPr lang="en-IN" sz="3200">
                <a:solidFill>
                  <a:schemeClr val="bg1"/>
                </a:solidFill>
              </a:endParaRPr>
            </a:p>
          </p:txBody>
        </p:sp>
        <p:sp>
          <p:nvSpPr>
            <p:cNvPr id="9" name="Rounded Rectangle 4"/>
            <p:cNvSpPr txBox="1"/>
            <p:nvPr/>
          </p:nvSpPr>
          <p:spPr>
            <a:xfrm>
              <a:off x="23988" y="288257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3200" b="1" i="0" kern="1200" baseline="0" dirty="0">
                  <a:solidFill>
                    <a:schemeClr val="bg1"/>
                  </a:solidFill>
                  <a:latin typeface="Cambria" panose="02040503050406030204" pitchFamily="18" charset="0"/>
                  <a:ea typeface="Cambria" panose="02040503050406030204" pitchFamily="18" charset="0"/>
                </a:rPr>
                <a:t> Co – Observer App</a:t>
              </a:r>
              <a:endParaRPr lang="en-US" sz="3200" kern="1200"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7770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BCDB551-1C7E-487F-9A73-D57087493377}"/>
              </a:ext>
            </a:extLst>
          </p:cNvPr>
          <p:cNvSpPr/>
          <p:nvPr/>
        </p:nvSpPr>
        <p:spPr>
          <a:xfrm>
            <a:off x="3036802" y="231473"/>
            <a:ext cx="5939436" cy="680485"/>
          </a:xfrm>
          <a:prstGeom prst="roundRect">
            <a:avLst>
              <a:gd name="adj"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Login to App and Co-observe CCE</a:t>
            </a:r>
            <a:endParaRPr lang="en-I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3C5EEB2C-62E8-4835-8D6B-2BC8E26C5241}"/>
              </a:ext>
            </a:extLst>
          </p:cNvPr>
          <p:cNvGrpSpPr/>
          <p:nvPr/>
        </p:nvGrpSpPr>
        <p:grpSpPr>
          <a:xfrm>
            <a:off x="948092" y="1341242"/>
            <a:ext cx="2618738" cy="4604800"/>
            <a:chOff x="948092" y="1123527"/>
            <a:chExt cx="2618738" cy="4604800"/>
          </a:xfrm>
        </p:grpSpPr>
        <p:pic>
          <p:nvPicPr>
            <p:cNvPr id="2" name="Picture 1">
              <a:extLst>
                <a:ext uri="{FF2B5EF4-FFF2-40B4-BE49-F238E27FC236}">
                  <a16:creationId xmlns:a16="http://schemas.microsoft.com/office/drawing/2014/main" id="{107E755B-33A8-483B-9105-1897177747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092" y="1123527"/>
              <a:ext cx="2590199" cy="4604800"/>
            </a:xfrm>
            <a:prstGeom prst="rect">
              <a:avLst/>
            </a:prstGeom>
            <a:ln>
              <a:solidFill>
                <a:schemeClr val="tx1"/>
              </a:solidFill>
            </a:ln>
          </p:spPr>
        </p:pic>
        <p:pic>
          <p:nvPicPr>
            <p:cNvPr id="10" name="Graphic 9" descr="Right Pointing Backhand Index ">
              <a:extLst>
                <a:ext uri="{FF2B5EF4-FFF2-40B4-BE49-F238E27FC236}">
                  <a16:creationId xmlns:a16="http://schemas.microsoft.com/office/drawing/2014/main" id="{642BB4D7-2088-48F1-9485-73326E2254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2652430" y="4227594"/>
              <a:ext cx="914400" cy="914400"/>
            </a:xfrm>
            <a:prstGeom prst="rect">
              <a:avLst/>
            </a:prstGeom>
          </p:spPr>
        </p:pic>
      </p:grpSp>
      <p:grpSp>
        <p:nvGrpSpPr>
          <p:cNvPr id="15" name="Group 14">
            <a:extLst>
              <a:ext uri="{FF2B5EF4-FFF2-40B4-BE49-F238E27FC236}">
                <a16:creationId xmlns:a16="http://schemas.microsoft.com/office/drawing/2014/main" id="{47F74054-0914-4D03-80AB-4765E6DD92D5}"/>
              </a:ext>
            </a:extLst>
          </p:cNvPr>
          <p:cNvGrpSpPr/>
          <p:nvPr/>
        </p:nvGrpSpPr>
        <p:grpSpPr>
          <a:xfrm>
            <a:off x="8617394" y="1341242"/>
            <a:ext cx="2590199" cy="4604800"/>
            <a:chOff x="4784249" y="1123527"/>
            <a:chExt cx="2590199" cy="4604800"/>
          </a:xfrm>
        </p:grpSpPr>
        <p:pic>
          <p:nvPicPr>
            <p:cNvPr id="6" name="Picture 5">
              <a:extLst>
                <a:ext uri="{FF2B5EF4-FFF2-40B4-BE49-F238E27FC236}">
                  <a16:creationId xmlns:a16="http://schemas.microsoft.com/office/drawing/2014/main" id="{F9B33AD0-3B28-4B05-A5EC-A9411DF017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4249" y="1123527"/>
              <a:ext cx="2590199" cy="4604800"/>
            </a:xfrm>
            <a:prstGeom prst="rect">
              <a:avLst/>
            </a:prstGeom>
            <a:ln>
              <a:solidFill>
                <a:schemeClr val="tx1"/>
              </a:solidFill>
            </a:ln>
          </p:spPr>
        </p:pic>
        <p:pic>
          <p:nvPicPr>
            <p:cNvPr id="14" name="Graphic 13" descr="Right Pointing Backhand Index ">
              <a:extLst>
                <a:ext uri="{FF2B5EF4-FFF2-40B4-BE49-F238E27FC236}">
                  <a16:creationId xmlns:a16="http://schemas.microsoft.com/office/drawing/2014/main" id="{37615CB7-3BC0-46FA-B5A6-F7FD48E3CA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451645" y="2511527"/>
              <a:ext cx="914400" cy="914400"/>
            </a:xfrm>
            <a:prstGeom prst="rect">
              <a:avLst/>
            </a:prstGeom>
          </p:spPr>
        </p:pic>
      </p:grpSp>
      <p:sp>
        <p:nvSpPr>
          <p:cNvPr id="3" name="Date Placeholder 2">
            <a:extLst>
              <a:ext uri="{FF2B5EF4-FFF2-40B4-BE49-F238E27FC236}">
                <a16:creationId xmlns:a16="http://schemas.microsoft.com/office/drawing/2014/main" id="{779340D0-0FD4-483A-8184-DDFCFD0136A9}"/>
              </a:ext>
            </a:extLst>
          </p:cNvPr>
          <p:cNvSpPr>
            <a:spLocks noGrp="1"/>
          </p:cNvSpPr>
          <p:nvPr>
            <p:ph type="dt" sz="half" idx="10"/>
          </p:nvPr>
        </p:nvSpPr>
        <p:spPr/>
        <p:txBody>
          <a:bodyPr/>
          <a:lstStyle/>
          <a:p>
            <a:fld id="{26D90462-D487-4911-9346-1D499D3BA0FF}" type="datetime1">
              <a:rPr lang="en-IN" smtClean="0"/>
              <a:t>11-08-2025</a:t>
            </a:fld>
            <a:endParaRPr lang="en-IN"/>
          </a:p>
        </p:txBody>
      </p:sp>
      <p:sp>
        <p:nvSpPr>
          <p:cNvPr id="4" name="Slide Number Placeholder 3">
            <a:extLst>
              <a:ext uri="{FF2B5EF4-FFF2-40B4-BE49-F238E27FC236}">
                <a16:creationId xmlns:a16="http://schemas.microsoft.com/office/drawing/2014/main" id="{1307102E-B000-4960-B911-8E8D0DC2E15C}"/>
              </a:ext>
            </a:extLst>
          </p:cNvPr>
          <p:cNvSpPr>
            <a:spLocks noGrp="1"/>
          </p:cNvSpPr>
          <p:nvPr>
            <p:ph type="sldNum" sz="quarter" idx="12"/>
          </p:nvPr>
        </p:nvSpPr>
        <p:spPr/>
        <p:txBody>
          <a:bodyPr/>
          <a:lstStyle/>
          <a:p>
            <a:fld id="{0EE42DB8-280E-450A-92CE-D5450360B9A1}" type="slidenum">
              <a:rPr lang="en-IN" smtClean="0"/>
              <a:t>45</a:t>
            </a:fld>
            <a:endParaRPr lang="en-IN"/>
          </a:p>
        </p:txBody>
      </p:sp>
      <p:pic>
        <p:nvPicPr>
          <p:cNvPr id="17" name="Picture 16">
            <a:extLst>
              <a:ext uri="{FF2B5EF4-FFF2-40B4-BE49-F238E27FC236}">
                <a16:creationId xmlns:a16="http://schemas.microsoft.com/office/drawing/2014/main" id="{EE43908D-E5BD-4907-9D0F-5F90A56EAC30}"/>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5565" y="1341242"/>
            <a:ext cx="2590198" cy="4604799"/>
          </a:xfrm>
          <a:prstGeom prst="rect">
            <a:avLst/>
          </a:prstGeom>
          <a:noFill/>
          <a:ln>
            <a:solidFill>
              <a:schemeClr val="tx1"/>
            </a:solidFill>
          </a:ln>
        </p:spPr>
      </p:pic>
    </p:spTree>
    <p:extLst>
      <p:ext uri="{BB962C8B-B14F-4D97-AF65-F5344CB8AC3E}">
        <p14:creationId xmlns:p14="http://schemas.microsoft.com/office/powerpoint/2010/main" val="4117608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4F559054-FCC0-4B8D-A317-2B8DA22DCA5B}"/>
              </a:ext>
            </a:extLst>
          </p:cNvPr>
          <p:cNvSpPr/>
          <p:nvPr/>
        </p:nvSpPr>
        <p:spPr>
          <a:xfrm>
            <a:off x="3321049" y="380231"/>
            <a:ext cx="4983457" cy="605195"/>
          </a:xfrm>
          <a:prstGeom prst="roundRect">
            <a:avLst>
              <a:gd name="adj"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Filling of Experiment Number</a:t>
            </a:r>
            <a:endParaRPr lang="en-I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5" name="Picture 4" descr="A screenshot of a cell phone&#10;&#10;Description automatically generated">
            <a:extLst>
              <a:ext uri="{FF2B5EF4-FFF2-40B4-BE49-F238E27FC236}">
                <a16:creationId xmlns:a16="http://schemas.microsoft.com/office/drawing/2014/main" id="{4DCA3FF7-F9BB-4AF6-917C-219B1F1070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0988" y="1442532"/>
            <a:ext cx="2730023" cy="4586203"/>
          </a:xfrm>
          <a:prstGeom prst="rect">
            <a:avLst/>
          </a:prstGeom>
          <a:ln>
            <a:solidFill>
              <a:schemeClr val="tx1"/>
            </a:solidFill>
          </a:ln>
        </p:spPr>
      </p:pic>
      <p:pic>
        <p:nvPicPr>
          <p:cNvPr id="3" name="Picture 2" descr="A screenshot of a cell phone&#10;&#10;Description automatically generated">
            <a:extLst>
              <a:ext uri="{FF2B5EF4-FFF2-40B4-BE49-F238E27FC236}">
                <a16:creationId xmlns:a16="http://schemas.microsoft.com/office/drawing/2014/main" id="{5275860F-5435-4493-B696-0E60F25D4C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1792" y="1442532"/>
            <a:ext cx="2730023" cy="4522357"/>
          </a:xfrm>
          <a:prstGeom prst="rect">
            <a:avLst/>
          </a:prstGeom>
          <a:ln>
            <a:solidFill>
              <a:schemeClr val="tx1"/>
            </a:solidFill>
          </a:ln>
        </p:spPr>
      </p:pic>
      <p:grpSp>
        <p:nvGrpSpPr>
          <p:cNvPr id="22" name="Group 21">
            <a:extLst>
              <a:ext uri="{FF2B5EF4-FFF2-40B4-BE49-F238E27FC236}">
                <a16:creationId xmlns:a16="http://schemas.microsoft.com/office/drawing/2014/main" id="{64C968D1-22FE-4B01-B9D4-2CF501CEEF8F}"/>
              </a:ext>
            </a:extLst>
          </p:cNvPr>
          <p:cNvGrpSpPr/>
          <p:nvPr/>
        </p:nvGrpSpPr>
        <p:grpSpPr>
          <a:xfrm>
            <a:off x="874248" y="1442532"/>
            <a:ext cx="2730023" cy="4604800"/>
            <a:chOff x="8625796" y="1123528"/>
            <a:chExt cx="2590199" cy="4604800"/>
          </a:xfrm>
        </p:grpSpPr>
        <p:pic>
          <p:nvPicPr>
            <p:cNvPr id="23" name="Picture 22">
              <a:extLst>
                <a:ext uri="{FF2B5EF4-FFF2-40B4-BE49-F238E27FC236}">
                  <a16:creationId xmlns:a16="http://schemas.microsoft.com/office/drawing/2014/main" id="{5DFBAB2E-3783-42DC-A9EA-0500FC98A8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5796" y="1123528"/>
              <a:ext cx="2590199" cy="4604800"/>
            </a:xfrm>
            <a:prstGeom prst="rect">
              <a:avLst/>
            </a:prstGeom>
            <a:ln>
              <a:solidFill>
                <a:schemeClr val="tx1"/>
              </a:solidFill>
            </a:ln>
          </p:spPr>
        </p:pic>
        <p:pic>
          <p:nvPicPr>
            <p:cNvPr id="24" name="Graphic 23" descr="Right Pointing Backhand Index ">
              <a:extLst>
                <a:ext uri="{FF2B5EF4-FFF2-40B4-BE49-F238E27FC236}">
                  <a16:creationId xmlns:a16="http://schemas.microsoft.com/office/drawing/2014/main" id="{71862332-278C-44BC-96CB-0933590B6A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6200000">
              <a:off x="10201060" y="4525306"/>
              <a:ext cx="914400" cy="914400"/>
            </a:xfrm>
            <a:prstGeom prst="rect">
              <a:avLst/>
            </a:prstGeom>
          </p:spPr>
        </p:pic>
      </p:grpSp>
      <p:sp>
        <p:nvSpPr>
          <p:cNvPr id="2" name="Date Placeholder 1">
            <a:extLst>
              <a:ext uri="{FF2B5EF4-FFF2-40B4-BE49-F238E27FC236}">
                <a16:creationId xmlns:a16="http://schemas.microsoft.com/office/drawing/2014/main" id="{0B41731C-B7F6-4CCE-8131-C8B79A9F6DDC}"/>
              </a:ext>
            </a:extLst>
          </p:cNvPr>
          <p:cNvSpPr>
            <a:spLocks noGrp="1"/>
          </p:cNvSpPr>
          <p:nvPr>
            <p:ph type="dt" sz="half" idx="10"/>
          </p:nvPr>
        </p:nvSpPr>
        <p:spPr/>
        <p:txBody>
          <a:bodyPr/>
          <a:lstStyle/>
          <a:p>
            <a:fld id="{5E0606E9-C808-4E0B-904B-C30926C63495}" type="datetime1">
              <a:rPr lang="en-IN" smtClean="0"/>
              <a:t>11-08-2025</a:t>
            </a:fld>
            <a:endParaRPr lang="en-IN"/>
          </a:p>
        </p:txBody>
      </p:sp>
      <p:sp>
        <p:nvSpPr>
          <p:cNvPr id="4" name="Slide Number Placeholder 3">
            <a:extLst>
              <a:ext uri="{FF2B5EF4-FFF2-40B4-BE49-F238E27FC236}">
                <a16:creationId xmlns:a16="http://schemas.microsoft.com/office/drawing/2014/main" id="{6489CE91-E1E2-46F3-9CB9-F480DED1D9C2}"/>
              </a:ext>
            </a:extLst>
          </p:cNvPr>
          <p:cNvSpPr>
            <a:spLocks noGrp="1"/>
          </p:cNvSpPr>
          <p:nvPr>
            <p:ph type="sldNum" sz="quarter" idx="12"/>
          </p:nvPr>
        </p:nvSpPr>
        <p:spPr/>
        <p:txBody>
          <a:bodyPr/>
          <a:lstStyle/>
          <a:p>
            <a:fld id="{0EE42DB8-280E-450A-92CE-D5450360B9A1}" type="slidenum">
              <a:rPr lang="en-IN" smtClean="0"/>
              <a:t>46</a:t>
            </a:fld>
            <a:endParaRPr lang="en-IN"/>
          </a:p>
        </p:txBody>
      </p:sp>
      <p:sp>
        <p:nvSpPr>
          <p:cNvPr id="6" name="TextBox 5">
            <a:extLst>
              <a:ext uri="{FF2B5EF4-FFF2-40B4-BE49-F238E27FC236}">
                <a16:creationId xmlns:a16="http://schemas.microsoft.com/office/drawing/2014/main" id="{614678CC-5F7C-1236-78A7-47EC675395FE}"/>
              </a:ext>
            </a:extLst>
          </p:cNvPr>
          <p:cNvSpPr txBox="1"/>
          <p:nvPr/>
        </p:nvSpPr>
        <p:spPr>
          <a:xfrm>
            <a:off x="767408" y="6084589"/>
            <a:ext cx="10976746" cy="307777"/>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Enter the Experiment Number. If user is not present at field, then user have to enter the reason not for attending the CCE.</a:t>
            </a:r>
          </a:p>
        </p:txBody>
      </p:sp>
    </p:spTree>
    <p:extLst>
      <p:ext uri="{BB962C8B-B14F-4D97-AF65-F5344CB8AC3E}">
        <p14:creationId xmlns:p14="http://schemas.microsoft.com/office/powerpoint/2010/main" val="3312730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BB429EB2-3ABA-4858-822B-E0625654E991}"/>
              </a:ext>
            </a:extLst>
          </p:cNvPr>
          <p:cNvSpPr/>
          <p:nvPr/>
        </p:nvSpPr>
        <p:spPr>
          <a:xfrm>
            <a:off x="3272525" y="291429"/>
            <a:ext cx="5642509" cy="605195"/>
          </a:xfrm>
          <a:prstGeom prst="roundRect">
            <a:avLst>
              <a:gd name="adj"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Generation of Validation Number</a:t>
            </a:r>
            <a:endParaRPr lang="en-I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AEE9B970-B7A0-4F39-A87F-FBB1A6F37BCB}"/>
              </a:ext>
            </a:extLst>
          </p:cNvPr>
          <p:cNvGrpSpPr/>
          <p:nvPr/>
        </p:nvGrpSpPr>
        <p:grpSpPr>
          <a:xfrm>
            <a:off x="4767427" y="1054567"/>
            <a:ext cx="2594638" cy="4604800"/>
            <a:chOff x="4800900" y="1123527"/>
            <a:chExt cx="2594638" cy="4604800"/>
          </a:xfrm>
        </p:grpSpPr>
        <p:grpSp>
          <p:nvGrpSpPr>
            <p:cNvPr id="10" name="Group 9">
              <a:extLst>
                <a:ext uri="{FF2B5EF4-FFF2-40B4-BE49-F238E27FC236}">
                  <a16:creationId xmlns:a16="http://schemas.microsoft.com/office/drawing/2014/main" id="{F7799F3C-A86B-4779-811D-F3A52B8896A9}"/>
                </a:ext>
              </a:extLst>
            </p:cNvPr>
            <p:cNvGrpSpPr/>
            <p:nvPr/>
          </p:nvGrpSpPr>
          <p:grpSpPr>
            <a:xfrm>
              <a:off x="4800900" y="1123527"/>
              <a:ext cx="2594638" cy="4604800"/>
              <a:chOff x="4800900" y="1123527"/>
              <a:chExt cx="2594638" cy="4604800"/>
            </a:xfrm>
          </p:grpSpPr>
          <p:pic>
            <p:nvPicPr>
              <p:cNvPr id="7" name="Picture 6">
                <a:extLst>
                  <a:ext uri="{FF2B5EF4-FFF2-40B4-BE49-F238E27FC236}">
                    <a16:creationId xmlns:a16="http://schemas.microsoft.com/office/drawing/2014/main" id="{F19A10AA-569B-4FB9-A48A-94D98D4558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900" y="1123527"/>
                <a:ext cx="2590199" cy="4604800"/>
              </a:xfrm>
              <a:prstGeom prst="rect">
                <a:avLst/>
              </a:prstGeom>
              <a:ln>
                <a:solidFill>
                  <a:schemeClr val="tx1"/>
                </a:solidFill>
              </a:ln>
            </p:spPr>
          </p:pic>
          <p:pic>
            <p:nvPicPr>
              <p:cNvPr id="9" name="Picture 8" descr="A screenshot of a cell phone&#10;&#10;Description automatically generated">
                <a:extLst>
                  <a:ext uri="{FF2B5EF4-FFF2-40B4-BE49-F238E27FC236}">
                    <a16:creationId xmlns:a16="http://schemas.microsoft.com/office/drawing/2014/main" id="{CA05C76C-1720-4143-8CBE-076DFB3588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4481" b="19569"/>
              <a:stretch/>
            </p:blipFill>
            <p:spPr>
              <a:xfrm>
                <a:off x="4805338" y="2711302"/>
                <a:ext cx="2590200" cy="2115879"/>
              </a:xfrm>
              <a:prstGeom prst="rect">
                <a:avLst/>
              </a:prstGeom>
              <a:ln>
                <a:solidFill>
                  <a:schemeClr val="tx1"/>
                </a:solidFill>
              </a:ln>
            </p:spPr>
          </p:pic>
        </p:grpSp>
        <p:pic>
          <p:nvPicPr>
            <p:cNvPr id="19" name="Picture 18" descr="A screenshot of a cell phone&#10;&#10;Description automatically generated">
              <a:extLst>
                <a:ext uri="{FF2B5EF4-FFF2-40B4-BE49-F238E27FC236}">
                  <a16:creationId xmlns:a16="http://schemas.microsoft.com/office/drawing/2014/main" id="{BA8B9419-9966-4C7B-8423-7E95CA156F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679" b="81931"/>
            <a:stretch/>
          </p:blipFill>
          <p:spPr>
            <a:xfrm>
              <a:off x="4802192" y="1770333"/>
              <a:ext cx="2590199" cy="202132"/>
            </a:xfrm>
            <a:prstGeom prst="rect">
              <a:avLst/>
            </a:prstGeom>
            <a:ln>
              <a:noFill/>
            </a:ln>
          </p:spPr>
        </p:pic>
      </p:grpSp>
      <p:grpSp>
        <p:nvGrpSpPr>
          <p:cNvPr id="13" name="Group 12">
            <a:extLst>
              <a:ext uri="{FF2B5EF4-FFF2-40B4-BE49-F238E27FC236}">
                <a16:creationId xmlns:a16="http://schemas.microsoft.com/office/drawing/2014/main" id="{CA8120E8-8F9B-404D-9007-387C71047CEE}"/>
              </a:ext>
            </a:extLst>
          </p:cNvPr>
          <p:cNvGrpSpPr/>
          <p:nvPr/>
        </p:nvGrpSpPr>
        <p:grpSpPr>
          <a:xfrm>
            <a:off x="995030" y="1072087"/>
            <a:ext cx="2869298" cy="4604800"/>
            <a:chOff x="976005" y="1123527"/>
            <a:chExt cx="2869298" cy="4604800"/>
          </a:xfrm>
        </p:grpSpPr>
        <p:pic>
          <p:nvPicPr>
            <p:cNvPr id="5" name="Picture 4" descr="A screenshot of a cell phone&#10;&#10;Description automatically generated">
              <a:extLst>
                <a:ext uri="{FF2B5EF4-FFF2-40B4-BE49-F238E27FC236}">
                  <a16:creationId xmlns:a16="http://schemas.microsoft.com/office/drawing/2014/main" id="{08663584-08C9-40C5-9A14-15F72BAC30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005" y="1123527"/>
              <a:ext cx="2590199" cy="4604800"/>
            </a:xfrm>
            <a:prstGeom prst="rect">
              <a:avLst/>
            </a:prstGeom>
            <a:ln>
              <a:solidFill>
                <a:schemeClr val="tx1"/>
              </a:solidFill>
            </a:ln>
          </p:spPr>
        </p:pic>
        <p:pic>
          <p:nvPicPr>
            <p:cNvPr id="22" name="Graphic 21" descr="Right Pointing Backhand Index ">
              <a:extLst>
                <a:ext uri="{FF2B5EF4-FFF2-40B4-BE49-F238E27FC236}">
                  <a16:creationId xmlns:a16="http://schemas.microsoft.com/office/drawing/2014/main" id="{598801E5-3719-4D55-B582-AB73477E4D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2930903" y="2254102"/>
              <a:ext cx="914400" cy="914400"/>
            </a:xfrm>
            <a:prstGeom prst="rect">
              <a:avLst/>
            </a:prstGeom>
          </p:spPr>
        </p:pic>
      </p:grpSp>
      <p:grpSp>
        <p:nvGrpSpPr>
          <p:cNvPr id="17" name="Group 16">
            <a:extLst>
              <a:ext uri="{FF2B5EF4-FFF2-40B4-BE49-F238E27FC236}">
                <a16:creationId xmlns:a16="http://schemas.microsoft.com/office/drawing/2014/main" id="{75863DB1-EC69-4598-9111-DBEB6CECEFDA}"/>
              </a:ext>
            </a:extLst>
          </p:cNvPr>
          <p:cNvGrpSpPr/>
          <p:nvPr/>
        </p:nvGrpSpPr>
        <p:grpSpPr>
          <a:xfrm>
            <a:off x="8328248" y="1035921"/>
            <a:ext cx="2648512" cy="4640966"/>
            <a:chOff x="8625796" y="1123528"/>
            <a:chExt cx="2590199" cy="4805275"/>
          </a:xfrm>
        </p:grpSpPr>
        <p:pic>
          <p:nvPicPr>
            <p:cNvPr id="3" name="Picture 2" descr="A screenshot of a cell phone&#10;&#10;Description automatically generated">
              <a:extLst>
                <a:ext uri="{FF2B5EF4-FFF2-40B4-BE49-F238E27FC236}">
                  <a16:creationId xmlns:a16="http://schemas.microsoft.com/office/drawing/2014/main" id="{44B1F10B-3877-469E-AAF3-435D49528B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25796" y="1123528"/>
              <a:ext cx="2590199" cy="4604800"/>
            </a:xfrm>
            <a:prstGeom prst="rect">
              <a:avLst/>
            </a:prstGeom>
            <a:ln>
              <a:solidFill>
                <a:schemeClr val="tx1"/>
              </a:solidFill>
            </a:ln>
          </p:spPr>
        </p:pic>
        <p:pic>
          <p:nvPicPr>
            <p:cNvPr id="23" name="Graphic 22" descr="Right Pointing Backhand Index ">
              <a:extLst>
                <a:ext uri="{FF2B5EF4-FFF2-40B4-BE49-F238E27FC236}">
                  <a16:creationId xmlns:a16="http://schemas.microsoft.com/office/drawing/2014/main" id="{FDB3AEC2-6513-48E5-B2A9-A73956C0FC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9797023" y="5014403"/>
              <a:ext cx="914400" cy="914400"/>
            </a:xfrm>
            <a:prstGeom prst="rect">
              <a:avLst/>
            </a:prstGeom>
          </p:spPr>
        </p:pic>
      </p:grpSp>
      <p:sp>
        <p:nvSpPr>
          <p:cNvPr id="2" name="Date Placeholder 1">
            <a:extLst>
              <a:ext uri="{FF2B5EF4-FFF2-40B4-BE49-F238E27FC236}">
                <a16:creationId xmlns:a16="http://schemas.microsoft.com/office/drawing/2014/main" id="{D772EC83-D504-472D-839C-903D42ED883D}"/>
              </a:ext>
            </a:extLst>
          </p:cNvPr>
          <p:cNvSpPr>
            <a:spLocks noGrp="1"/>
          </p:cNvSpPr>
          <p:nvPr>
            <p:ph type="dt" sz="half" idx="10"/>
          </p:nvPr>
        </p:nvSpPr>
        <p:spPr/>
        <p:txBody>
          <a:bodyPr/>
          <a:lstStyle/>
          <a:p>
            <a:fld id="{D58F4749-3759-4EB4-9022-5DC7CCABCC01}" type="datetime1">
              <a:rPr lang="en-IN" smtClean="0"/>
              <a:t>11-08-2025</a:t>
            </a:fld>
            <a:endParaRPr lang="en-IN"/>
          </a:p>
        </p:txBody>
      </p:sp>
      <p:sp>
        <p:nvSpPr>
          <p:cNvPr id="4" name="Slide Number Placeholder 3">
            <a:extLst>
              <a:ext uri="{FF2B5EF4-FFF2-40B4-BE49-F238E27FC236}">
                <a16:creationId xmlns:a16="http://schemas.microsoft.com/office/drawing/2014/main" id="{E5FF6390-B331-4DCF-903C-7D869EA15DEE}"/>
              </a:ext>
            </a:extLst>
          </p:cNvPr>
          <p:cNvSpPr>
            <a:spLocks noGrp="1"/>
          </p:cNvSpPr>
          <p:nvPr>
            <p:ph type="sldNum" sz="quarter" idx="12"/>
          </p:nvPr>
        </p:nvSpPr>
        <p:spPr/>
        <p:txBody>
          <a:bodyPr/>
          <a:lstStyle/>
          <a:p>
            <a:fld id="{0EE42DB8-280E-450A-92CE-D5450360B9A1}" type="slidenum">
              <a:rPr lang="en-IN" smtClean="0"/>
              <a:t>47</a:t>
            </a:fld>
            <a:endParaRPr lang="en-IN"/>
          </a:p>
        </p:txBody>
      </p:sp>
      <p:sp>
        <p:nvSpPr>
          <p:cNvPr id="8" name="TextBox 7">
            <a:extLst>
              <a:ext uri="{FF2B5EF4-FFF2-40B4-BE49-F238E27FC236}">
                <a16:creationId xmlns:a16="http://schemas.microsoft.com/office/drawing/2014/main" id="{FB3318FE-40BC-671C-0C4A-43BF7AE93368}"/>
              </a:ext>
            </a:extLst>
          </p:cNvPr>
          <p:cNvSpPr txBox="1"/>
          <p:nvPr/>
        </p:nvSpPr>
        <p:spPr>
          <a:xfrm>
            <a:off x="945207" y="5772407"/>
            <a:ext cx="10297144" cy="523220"/>
          </a:xfrm>
          <a:prstGeom prst="rect">
            <a:avLst/>
          </a:prstGeom>
          <a:noFill/>
        </p:spPr>
        <p:txBody>
          <a:bodyPr wrap="square">
            <a:spAutoFit/>
          </a:bodyPr>
          <a:lstStyle/>
          <a:p>
            <a:pPr algn="just"/>
            <a:r>
              <a:rPr lang="en-US" sz="1400" b="1" dirty="0">
                <a:latin typeface="Cambria" panose="02040503050406030204" pitchFamily="18" charset="0"/>
                <a:ea typeface="Cambria" panose="02040503050406030204" pitchFamily="18" charset="0"/>
              </a:rPr>
              <a:t>Click on “Generate Validation Number” and share the same with the primary CCE user for validation. Upload the photograph, enter the weights </a:t>
            </a:r>
          </a:p>
        </p:txBody>
      </p:sp>
    </p:spTree>
    <p:extLst>
      <p:ext uri="{BB962C8B-B14F-4D97-AF65-F5344CB8AC3E}">
        <p14:creationId xmlns:p14="http://schemas.microsoft.com/office/powerpoint/2010/main" val="14136970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B0B955-85CB-4421-85E3-8B061AC8909B}"/>
              </a:ext>
            </a:extLst>
          </p:cNvPr>
          <p:cNvSpPr/>
          <p:nvPr/>
        </p:nvSpPr>
        <p:spPr>
          <a:xfrm>
            <a:off x="1487964" y="127393"/>
            <a:ext cx="9216072" cy="605195"/>
          </a:xfrm>
          <a:prstGeom prst="roundRect">
            <a:avLst>
              <a:gd name="adj"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Filling of Green weight, Dry weight and Objection if any</a:t>
            </a:r>
            <a:endParaRPr lang="en-I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818D177D-0175-4B57-B4F1-07372B8EB7C4}"/>
              </a:ext>
            </a:extLst>
          </p:cNvPr>
          <p:cNvGrpSpPr/>
          <p:nvPr/>
        </p:nvGrpSpPr>
        <p:grpSpPr>
          <a:xfrm>
            <a:off x="5975458" y="878835"/>
            <a:ext cx="3133724" cy="5648969"/>
            <a:chOff x="7335838" y="917787"/>
            <a:chExt cx="3133724" cy="5648969"/>
          </a:xfrm>
        </p:grpSpPr>
        <p:pic>
          <p:nvPicPr>
            <p:cNvPr id="3" name="Picture 2" descr="A screenshot of a cell phone&#10;&#10;Description automatically generated">
              <a:extLst>
                <a:ext uri="{FF2B5EF4-FFF2-40B4-BE49-F238E27FC236}">
                  <a16:creationId xmlns:a16="http://schemas.microsoft.com/office/drawing/2014/main" id="{9001CA16-EDCB-4228-A196-7273F6BF2A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5838" y="917787"/>
              <a:ext cx="3133724" cy="5571066"/>
            </a:xfrm>
            <a:prstGeom prst="rect">
              <a:avLst/>
            </a:prstGeom>
            <a:ln>
              <a:solidFill>
                <a:schemeClr val="tx1"/>
              </a:solidFill>
            </a:ln>
          </p:spPr>
        </p:pic>
        <p:pic>
          <p:nvPicPr>
            <p:cNvPr id="7" name="Graphic 6" descr="Right Pointing Backhand Index ">
              <a:extLst>
                <a:ext uri="{FF2B5EF4-FFF2-40B4-BE49-F238E27FC236}">
                  <a16:creationId xmlns:a16="http://schemas.microsoft.com/office/drawing/2014/main" id="{B2D30A81-E9F6-4383-8C0B-44821E6034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8902700" y="5652356"/>
              <a:ext cx="914400" cy="914400"/>
            </a:xfrm>
            <a:prstGeom prst="rect">
              <a:avLst/>
            </a:prstGeom>
          </p:spPr>
        </p:pic>
      </p:grpSp>
      <p:grpSp>
        <p:nvGrpSpPr>
          <p:cNvPr id="10" name="Group 9">
            <a:extLst>
              <a:ext uri="{FF2B5EF4-FFF2-40B4-BE49-F238E27FC236}">
                <a16:creationId xmlns:a16="http://schemas.microsoft.com/office/drawing/2014/main" id="{3EEF5233-F858-446B-B845-668F606D3405}"/>
              </a:ext>
            </a:extLst>
          </p:cNvPr>
          <p:cNvGrpSpPr/>
          <p:nvPr/>
        </p:nvGrpSpPr>
        <p:grpSpPr>
          <a:xfrm>
            <a:off x="1179620" y="917787"/>
            <a:ext cx="3676542" cy="5571066"/>
            <a:chOff x="1179620" y="917787"/>
            <a:chExt cx="3676542" cy="5571066"/>
          </a:xfrm>
        </p:grpSpPr>
        <p:pic>
          <p:nvPicPr>
            <p:cNvPr id="5" name="Picture 4" descr="A screenshot of a cell phone&#10;&#10;Description automatically generated">
              <a:extLst>
                <a:ext uri="{FF2B5EF4-FFF2-40B4-BE49-F238E27FC236}">
                  <a16:creationId xmlns:a16="http://schemas.microsoft.com/office/drawing/2014/main" id="{C1D20298-ACCA-49F5-AB8E-3558A67CB9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22438" y="917787"/>
              <a:ext cx="3133724" cy="5571066"/>
            </a:xfrm>
            <a:prstGeom prst="rect">
              <a:avLst/>
            </a:prstGeom>
            <a:ln>
              <a:solidFill>
                <a:schemeClr val="tx1"/>
              </a:solidFill>
            </a:ln>
          </p:spPr>
        </p:pic>
        <p:pic>
          <p:nvPicPr>
            <p:cNvPr id="9" name="Graphic 8" descr="Right Pointing Backhand Index ">
              <a:extLst>
                <a:ext uri="{FF2B5EF4-FFF2-40B4-BE49-F238E27FC236}">
                  <a16:creationId xmlns:a16="http://schemas.microsoft.com/office/drawing/2014/main" id="{182F8E6B-42A4-4770-8D79-C77A731376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9620" y="3908618"/>
              <a:ext cx="914400" cy="914400"/>
            </a:xfrm>
            <a:prstGeom prst="rect">
              <a:avLst/>
            </a:prstGeom>
          </p:spPr>
        </p:pic>
      </p:grpSp>
      <p:sp>
        <p:nvSpPr>
          <p:cNvPr id="2" name="Date Placeholder 1">
            <a:extLst>
              <a:ext uri="{FF2B5EF4-FFF2-40B4-BE49-F238E27FC236}">
                <a16:creationId xmlns:a16="http://schemas.microsoft.com/office/drawing/2014/main" id="{2AD9CD76-6E11-478E-B862-E4D405D607B4}"/>
              </a:ext>
            </a:extLst>
          </p:cNvPr>
          <p:cNvSpPr>
            <a:spLocks noGrp="1"/>
          </p:cNvSpPr>
          <p:nvPr>
            <p:ph type="dt" sz="half" idx="10"/>
          </p:nvPr>
        </p:nvSpPr>
        <p:spPr/>
        <p:txBody>
          <a:bodyPr/>
          <a:lstStyle/>
          <a:p>
            <a:fld id="{89B23A5C-48C3-44BB-96DF-3F30DD1E06AE}" type="datetime1">
              <a:rPr lang="en-IN" smtClean="0"/>
              <a:t>11-08-2025</a:t>
            </a:fld>
            <a:endParaRPr lang="en-IN"/>
          </a:p>
        </p:txBody>
      </p:sp>
      <p:sp>
        <p:nvSpPr>
          <p:cNvPr id="4" name="Slide Number Placeholder 3">
            <a:extLst>
              <a:ext uri="{FF2B5EF4-FFF2-40B4-BE49-F238E27FC236}">
                <a16:creationId xmlns:a16="http://schemas.microsoft.com/office/drawing/2014/main" id="{39DAB4E6-6055-4D28-8782-05D6ED414FF8}"/>
              </a:ext>
            </a:extLst>
          </p:cNvPr>
          <p:cNvSpPr>
            <a:spLocks noGrp="1"/>
          </p:cNvSpPr>
          <p:nvPr>
            <p:ph type="sldNum" sz="quarter" idx="12"/>
          </p:nvPr>
        </p:nvSpPr>
        <p:spPr/>
        <p:txBody>
          <a:bodyPr/>
          <a:lstStyle/>
          <a:p>
            <a:fld id="{0EE42DB8-280E-450A-92CE-D5450360B9A1}" type="slidenum">
              <a:rPr lang="en-IN" smtClean="0"/>
              <a:t>48</a:t>
            </a:fld>
            <a:endParaRPr lang="en-IN"/>
          </a:p>
        </p:txBody>
      </p:sp>
      <p:sp>
        <p:nvSpPr>
          <p:cNvPr id="11" name="TextBox 10">
            <a:extLst>
              <a:ext uri="{FF2B5EF4-FFF2-40B4-BE49-F238E27FC236}">
                <a16:creationId xmlns:a16="http://schemas.microsoft.com/office/drawing/2014/main" id="{4D28AC55-324C-4AE0-3FC9-18A3E5906EBF}"/>
              </a:ext>
            </a:extLst>
          </p:cNvPr>
          <p:cNvSpPr txBox="1"/>
          <p:nvPr/>
        </p:nvSpPr>
        <p:spPr>
          <a:xfrm>
            <a:off x="9111017" y="3108399"/>
            <a:ext cx="2844800" cy="1600438"/>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 if user wants to object the experiment, then select the “Yes” Button, Select one objection reason from drop down and if “NO” then click of Submit.</a:t>
            </a:r>
          </a:p>
          <a:p>
            <a:pPr algn="just"/>
            <a:endParaRPr lang="en-US" sz="1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6841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BA500309-7F65-4BD1-9816-50CE29977B27}"/>
              </a:ext>
            </a:extLst>
          </p:cNvPr>
          <p:cNvSpPr/>
          <p:nvPr/>
        </p:nvSpPr>
        <p:spPr>
          <a:xfrm>
            <a:off x="3067673" y="357458"/>
            <a:ext cx="5913280" cy="605195"/>
          </a:xfrm>
          <a:prstGeom prst="roundRect">
            <a:avLst>
              <a:gd name="adj"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View Profile and Sync Master Data</a:t>
            </a:r>
            <a:endParaRPr lang="en-I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5DC23009-FE81-4D45-9452-C28CEE496A23}"/>
              </a:ext>
            </a:extLst>
          </p:cNvPr>
          <p:cNvGrpSpPr/>
          <p:nvPr/>
        </p:nvGrpSpPr>
        <p:grpSpPr>
          <a:xfrm>
            <a:off x="684105" y="1438834"/>
            <a:ext cx="2715885" cy="4604800"/>
            <a:chOff x="739140" y="1123528"/>
            <a:chExt cx="2715885" cy="4604800"/>
          </a:xfrm>
        </p:grpSpPr>
        <p:pic>
          <p:nvPicPr>
            <p:cNvPr id="6" name="Picture 5">
              <a:extLst>
                <a:ext uri="{FF2B5EF4-FFF2-40B4-BE49-F238E27FC236}">
                  <a16:creationId xmlns:a16="http://schemas.microsoft.com/office/drawing/2014/main" id="{36D873C5-6172-46D9-AB58-BD8D3FEC6D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4826" y="1123528"/>
              <a:ext cx="2590199" cy="4604800"/>
            </a:xfrm>
            <a:prstGeom prst="rect">
              <a:avLst/>
            </a:prstGeom>
            <a:ln>
              <a:solidFill>
                <a:schemeClr val="tx1"/>
              </a:solidFill>
            </a:ln>
          </p:spPr>
        </p:pic>
        <p:pic>
          <p:nvPicPr>
            <p:cNvPr id="10" name="Graphic 9" descr="Right Pointing Backhand Index ">
              <a:extLst>
                <a:ext uri="{FF2B5EF4-FFF2-40B4-BE49-F238E27FC236}">
                  <a16:creationId xmlns:a16="http://schemas.microsoft.com/office/drawing/2014/main" id="{8A322842-4500-4DD6-B531-11B2EBD893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739140" y="1451610"/>
              <a:ext cx="914400" cy="914400"/>
            </a:xfrm>
            <a:prstGeom prst="rect">
              <a:avLst/>
            </a:prstGeom>
          </p:spPr>
        </p:pic>
      </p:grpSp>
      <p:grpSp>
        <p:nvGrpSpPr>
          <p:cNvPr id="8" name="Group 7">
            <a:extLst>
              <a:ext uri="{FF2B5EF4-FFF2-40B4-BE49-F238E27FC236}">
                <a16:creationId xmlns:a16="http://schemas.microsoft.com/office/drawing/2014/main" id="{89FA3E53-F4FC-4CA7-A595-775D630F576A}"/>
              </a:ext>
            </a:extLst>
          </p:cNvPr>
          <p:cNvGrpSpPr/>
          <p:nvPr/>
        </p:nvGrpSpPr>
        <p:grpSpPr>
          <a:xfrm>
            <a:off x="4729214" y="1438833"/>
            <a:ext cx="2590199" cy="4604800"/>
            <a:chOff x="4784249" y="1123527"/>
            <a:chExt cx="2590199" cy="4604800"/>
          </a:xfrm>
        </p:grpSpPr>
        <p:pic>
          <p:nvPicPr>
            <p:cNvPr id="3" name="Picture 2" descr="A screenshot of a cell phone&#10;&#10;Description automatically generated">
              <a:extLst>
                <a:ext uri="{FF2B5EF4-FFF2-40B4-BE49-F238E27FC236}">
                  <a16:creationId xmlns:a16="http://schemas.microsoft.com/office/drawing/2014/main" id="{547492FE-9508-4432-9DEA-585770FFDF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4249" y="1123527"/>
              <a:ext cx="2590199" cy="4604800"/>
            </a:xfrm>
            <a:prstGeom prst="rect">
              <a:avLst/>
            </a:prstGeom>
            <a:ln>
              <a:solidFill>
                <a:schemeClr val="tx1"/>
              </a:solidFill>
            </a:ln>
          </p:spPr>
        </p:pic>
        <p:pic>
          <p:nvPicPr>
            <p:cNvPr id="12" name="Graphic 11" descr="Right Pointing Backhand Index ">
              <a:extLst>
                <a:ext uri="{FF2B5EF4-FFF2-40B4-BE49-F238E27FC236}">
                  <a16:creationId xmlns:a16="http://schemas.microsoft.com/office/drawing/2014/main" id="{9A94D73D-D1B0-4C51-A103-42AA6AAE89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150055" y="3547110"/>
              <a:ext cx="914400" cy="914400"/>
            </a:xfrm>
            <a:prstGeom prst="rect">
              <a:avLst/>
            </a:prstGeom>
          </p:spPr>
        </p:pic>
      </p:grpSp>
      <p:grpSp>
        <p:nvGrpSpPr>
          <p:cNvPr id="7" name="Group 6">
            <a:extLst>
              <a:ext uri="{FF2B5EF4-FFF2-40B4-BE49-F238E27FC236}">
                <a16:creationId xmlns:a16="http://schemas.microsoft.com/office/drawing/2014/main" id="{2F89EDD5-0656-4966-B624-574B9B0DC674}"/>
              </a:ext>
            </a:extLst>
          </p:cNvPr>
          <p:cNvGrpSpPr/>
          <p:nvPr/>
        </p:nvGrpSpPr>
        <p:grpSpPr>
          <a:xfrm>
            <a:off x="8699747" y="1438833"/>
            <a:ext cx="2590199" cy="5062000"/>
            <a:chOff x="8754782" y="1123527"/>
            <a:chExt cx="2590199" cy="5062000"/>
          </a:xfrm>
        </p:grpSpPr>
        <p:pic>
          <p:nvPicPr>
            <p:cNvPr id="5" name="Picture 4" descr="A screenshot of a cell phone&#10;&#10;Description automatically generated">
              <a:extLst>
                <a:ext uri="{FF2B5EF4-FFF2-40B4-BE49-F238E27FC236}">
                  <a16:creationId xmlns:a16="http://schemas.microsoft.com/office/drawing/2014/main" id="{20719C05-1923-4E0C-BE02-F7817DFE7F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4782" y="1123527"/>
              <a:ext cx="2590199" cy="4604800"/>
            </a:xfrm>
            <a:prstGeom prst="rect">
              <a:avLst/>
            </a:prstGeom>
            <a:ln>
              <a:solidFill>
                <a:schemeClr val="tx1"/>
              </a:solidFill>
            </a:ln>
          </p:spPr>
        </p:pic>
        <p:pic>
          <p:nvPicPr>
            <p:cNvPr id="14" name="Graphic 13" descr="Right Pointing Backhand Index ">
              <a:extLst>
                <a:ext uri="{FF2B5EF4-FFF2-40B4-BE49-F238E27FC236}">
                  <a16:creationId xmlns:a16="http://schemas.microsoft.com/office/drawing/2014/main" id="{F9F5B18E-87E4-4466-9A9D-E6A52DE7E7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10049881" y="5271127"/>
              <a:ext cx="914400" cy="914400"/>
            </a:xfrm>
            <a:prstGeom prst="rect">
              <a:avLst/>
            </a:prstGeom>
          </p:spPr>
        </p:pic>
      </p:grpSp>
      <p:sp>
        <p:nvSpPr>
          <p:cNvPr id="2" name="Date Placeholder 1">
            <a:extLst>
              <a:ext uri="{FF2B5EF4-FFF2-40B4-BE49-F238E27FC236}">
                <a16:creationId xmlns:a16="http://schemas.microsoft.com/office/drawing/2014/main" id="{44A13B76-3AB0-4F05-B5EB-E485115D5E67}"/>
              </a:ext>
            </a:extLst>
          </p:cNvPr>
          <p:cNvSpPr>
            <a:spLocks noGrp="1"/>
          </p:cNvSpPr>
          <p:nvPr>
            <p:ph type="dt" sz="half" idx="10"/>
          </p:nvPr>
        </p:nvSpPr>
        <p:spPr/>
        <p:txBody>
          <a:bodyPr/>
          <a:lstStyle/>
          <a:p>
            <a:fld id="{5B9187A9-5B91-4FCC-97C0-5385CE230578}" type="datetime1">
              <a:rPr lang="en-IN" smtClean="0"/>
              <a:t>11-08-2025</a:t>
            </a:fld>
            <a:endParaRPr lang="en-IN" dirty="0"/>
          </a:p>
        </p:txBody>
      </p:sp>
      <p:sp>
        <p:nvSpPr>
          <p:cNvPr id="4" name="Slide Number Placeholder 3">
            <a:extLst>
              <a:ext uri="{FF2B5EF4-FFF2-40B4-BE49-F238E27FC236}">
                <a16:creationId xmlns:a16="http://schemas.microsoft.com/office/drawing/2014/main" id="{2FBF4C42-EFE8-4743-95C7-86ADB527638D}"/>
              </a:ext>
            </a:extLst>
          </p:cNvPr>
          <p:cNvSpPr>
            <a:spLocks noGrp="1"/>
          </p:cNvSpPr>
          <p:nvPr>
            <p:ph type="sldNum" sz="quarter" idx="12"/>
          </p:nvPr>
        </p:nvSpPr>
        <p:spPr/>
        <p:txBody>
          <a:bodyPr/>
          <a:lstStyle/>
          <a:p>
            <a:fld id="{0EE42DB8-280E-450A-92CE-D5450360B9A1}" type="slidenum">
              <a:rPr lang="en-IN" smtClean="0"/>
              <a:t>49</a:t>
            </a:fld>
            <a:endParaRPr lang="en-IN"/>
          </a:p>
        </p:txBody>
      </p:sp>
    </p:spTree>
    <p:extLst>
      <p:ext uri="{BB962C8B-B14F-4D97-AF65-F5344CB8AC3E}">
        <p14:creationId xmlns:p14="http://schemas.microsoft.com/office/powerpoint/2010/main" val="3565644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E7CF8-BD76-AF4C-DC79-979C279E6C7D}"/>
              </a:ext>
            </a:extLst>
          </p:cNvPr>
          <p:cNvSpPr>
            <a:spLocks noGrp="1"/>
          </p:cNvSpPr>
          <p:nvPr>
            <p:ph type="title"/>
          </p:nvPr>
        </p:nvSpPr>
        <p:spPr>
          <a:xfrm>
            <a:off x="2100558" y="518874"/>
            <a:ext cx="8297708" cy="881048"/>
          </a:xfrm>
        </p:spPr>
        <p:txBody>
          <a:bodyPr/>
          <a:lstStyle/>
          <a:p>
            <a:r>
              <a:rPr lang="en-IN" sz="28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Methods of conducting CCEs under PMFBY</a:t>
            </a:r>
          </a:p>
        </p:txBody>
      </p:sp>
      <p:graphicFrame>
        <p:nvGraphicFramePr>
          <p:cNvPr id="18" name="Content Placeholder 2">
            <a:extLst>
              <a:ext uri="{FF2B5EF4-FFF2-40B4-BE49-F238E27FC236}">
                <a16:creationId xmlns:a16="http://schemas.microsoft.com/office/drawing/2014/main" id="{B85C6D02-D103-5672-98C1-5D29209E73E7}"/>
              </a:ext>
            </a:extLst>
          </p:cNvPr>
          <p:cNvGraphicFramePr>
            <a:graphicFrameLocks noGrp="1"/>
          </p:cNvGraphicFramePr>
          <p:nvPr>
            <p:ph idx="1"/>
            <p:extLst>
              <p:ext uri="{D42A27DB-BD31-4B8C-83A1-F6EECF244321}">
                <p14:modId xmlns:p14="http://schemas.microsoft.com/office/powerpoint/2010/main" val="32250136"/>
              </p:ext>
            </p:extLst>
          </p:nvPr>
        </p:nvGraphicFramePr>
        <p:xfrm>
          <a:off x="0" y="3204586"/>
          <a:ext cx="11353800" cy="2163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FB3AA5D0-6A8E-F8B2-28EB-2EA2F0E8D33B}"/>
              </a:ext>
            </a:extLst>
          </p:cNvPr>
          <p:cNvSpPr>
            <a:spLocks noGrp="1"/>
          </p:cNvSpPr>
          <p:nvPr>
            <p:ph type="dt" sz="half" idx="10"/>
          </p:nvPr>
        </p:nvSpPr>
        <p:spPr/>
        <p:txBody>
          <a:bodyPr/>
          <a:lstStyle/>
          <a:p>
            <a:fld id="{F381D790-5EE4-48A7-8390-E8D7B6FEE76F}" type="datetime1">
              <a:rPr lang="en-US" smtClean="0"/>
              <a:t>8/11/2025</a:t>
            </a:fld>
            <a:endParaRPr lang="en-IN"/>
          </a:p>
        </p:txBody>
      </p:sp>
      <p:sp>
        <p:nvSpPr>
          <p:cNvPr id="5" name="Slide Number Placeholder 4">
            <a:extLst>
              <a:ext uri="{FF2B5EF4-FFF2-40B4-BE49-F238E27FC236}">
                <a16:creationId xmlns:a16="http://schemas.microsoft.com/office/drawing/2014/main" id="{9A94B40C-4E07-8781-3E34-0FBD55E559CE}"/>
              </a:ext>
            </a:extLst>
          </p:cNvPr>
          <p:cNvSpPr>
            <a:spLocks noGrp="1"/>
          </p:cNvSpPr>
          <p:nvPr>
            <p:ph type="sldNum" sz="quarter" idx="12"/>
          </p:nvPr>
        </p:nvSpPr>
        <p:spPr/>
        <p:txBody>
          <a:bodyPr/>
          <a:lstStyle/>
          <a:p>
            <a:fld id="{0EE42DB8-280E-450A-92CE-D5450360B9A1}" type="slidenum">
              <a:rPr lang="en-IN" smtClean="0"/>
              <a:t>5</a:t>
            </a:fld>
            <a:endParaRPr lang="en-IN"/>
          </a:p>
        </p:txBody>
      </p:sp>
      <p:sp>
        <p:nvSpPr>
          <p:cNvPr id="7" name="TextBox 6">
            <a:extLst>
              <a:ext uri="{FF2B5EF4-FFF2-40B4-BE49-F238E27FC236}">
                <a16:creationId xmlns:a16="http://schemas.microsoft.com/office/drawing/2014/main" id="{515063F1-2833-B409-5902-7C3E59E7679F}"/>
              </a:ext>
            </a:extLst>
          </p:cNvPr>
          <p:cNvSpPr txBox="1"/>
          <p:nvPr/>
        </p:nvSpPr>
        <p:spPr>
          <a:xfrm>
            <a:off x="757279" y="1551257"/>
            <a:ext cx="10515600" cy="923330"/>
          </a:xfrm>
          <a:prstGeom prst="rect">
            <a:avLst/>
          </a:prstGeom>
          <a:noFill/>
        </p:spPr>
        <p:txBody>
          <a:bodyPr wrap="square">
            <a:spAutoFit/>
          </a:bodyPr>
          <a:lstStyle/>
          <a:p>
            <a:pPr algn="just"/>
            <a:r>
              <a:rPr lang="en-US" dirty="0">
                <a:latin typeface="Cambria" panose="02040503050406030204" pitchFamily="18" charset="0"/>
                <a:ea typeface="Cambria" panose="02040503050406030204" pitchFamily="18" charset="0"/>
              </a:rPr>
              <a:t>Crop Cutting Experiments or CCEs, refer to an assessment method employed by governments and agricultural bodies to accurately estimate the yield of a crop or region during a given cultivation cycle, and is known by different names in different regions</a:t>
            </a:r>
            <a:endParaRPr lang="en-IN"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38C58182-B69B-1420-EA75-466BDD0F6EDC}"/>
              </a:ext>
            </a:extLst>
          </p:cNvPr>
          <p:cNvSpPr txBox="1"/>
          <p:nvPr/>
        </p:nvSpPr>
        <p:spPr>
          <a:xfrm>
            <a:off x="757279" y="2505871"/>
            <a:ext cx="10288349" cy="646331"/>
          </a:xfrm>
          <a:prstGeom prst="rect">
            <a:avLst/>
          </a:prstGeom>
          <a:noFill/>
        </p:spPr>
        <p:txBody>
          <a:bodyPr wrap="square">
            <a:spAutoFit/>
          </a:bodyPr>
          <a:lstStyle/>
          <a:p>
            <a:pPr marL="0" indent="0" algn="just">
              <a:buNone/>
            </a:pPr>
            <a:r>
              <a:rPr lang="en-US" sz="1800" dirty="0">
                <a:latin typeface="Cambria" panose="02040503050406030204" pitchFamily="18" charset="0"/>
                <a:ea typeface="Cambria" panose="02040503050406030204" pitchFamily="18" charset="0"/>
              </a:rPr>
              <a:t>Currently, two methods are followed for selection of survey number and field for conducting CCEs under PMFBY. </a:t>
            </a:r>
          </a:p>
        </p:txBody>
      </p:sp>
      <p:pic>
        <p:nvPicPr>
          <p:cNvPr id="8" name="Picture 7"/>
          <p:cNvPicPr>
            <a:picLocks noChangeAspect="1"/>
          </p:cNvPicPr>
          <p:nvPr/>
        </p:nvPicPr>
        <p:blipFill>
          <a:blip r:embed="rId7"/>
          <a:stretch>
            <a:fillRect/>
          </a:stretch>
        </p:blipFill>
        <p:spPr>
          <a:xfrm>
            <a:off x="10848528" y="-17487"/>
            <a:ext cx="1447461" cy="1087604"/>
          </a:xfrm>
          <a:prstGeom prst="rect">
            <a:avLst/>
          </a:prstGeom>
        </p:spPr>
      </p:pic>
      <p:sp>
        <p:nvSpPr>
          <p:cNvPr id="9" name="Rectangle: Rounded Corners 5">
            <a:extLst>
              <a:ext uri="{FF2B5EF4-FFF2-40B4-BE49-F238E27FC236}">
                <a16:creationId xmlns:a16="http://schemas.microsoft.com/office/drawing/2014/main" id="{F7893DC5-93EE-CAE0-971A-15AB8DFD2AFC}"/>
              </a:ext>
            </a:extLst>
          </p:cNvPr>
          <p:cNvSpPr/>
          <p:nvPr/>
        </p:nvSpPr>
        <p:spPr>
          <a:xfrm>
            <a:off x="2102096" y="619155"/>
            <a:ext cx="7921499" cy="680485"/>
          </a:xfrm>
          <a:prstGeom prst="roundRect">
            <a:avLst>
              <a:gd name="adj"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82928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70A5AD0-4189-417E-9F34-D7A1F6BFEA59}" type="slidenum">
              <a:rPr lang="en-US" smtClean="0"/>
              <a:pPr/>
              <a:t>50</a:t>
            </a:fld>
            <a:endParaRPr lang="en-US"/>
          </a:p>
        </p:txBody>
      </p:sp>
      <p:sp>
        <p:nvSpPr>
          <p:cNvPr id="5" name="Date Placeholder 4"/>
          <p:cNvSpPr>
            <a:spLocks noGrp="1"/>
          </p:cNvSpPr>
          <p:nvPr>
            <p:ph type="dt" sz="half" idx="10"/>
          </p:nvPr>
        </p:nvSpPr>
        <p:spPr/>
        <p:txBody>
          <a:bodyPr/>
          <a:lstStyle/>
          <a:p>
            <a:fld id="{3D93581C-B43E-463C-9965-ED7B0904C4E5}" type="datetime1">
              <a:rPr lang="en-US" smtClean="0"/>
              <a:t>8/11/2025</a:t>
            </a:fld>
            <a:endParaRPr lang="en-US"/>
          </a:p>
        </p:txBody>
      </p:sp>
      <p:grpSp>
        <p:nvGrpSpPr>
          <p:cNvPr id="7" name="Group 6"/>
          <p:cNvGrpSpPr/>
          <p:nvPr/>
        </p:nvGrpSpPr>
        <p:grpSpPr>
          <a:xfrm>
            <a:off x="1486533" y="3183301"/>
            <a:ext cx="9218933" cy="491399"/>
            <a:chOff x="0" y="3410466"/>
            <a:chExt cx="9218933" cy="491399"/>
          </a:xfrm>
          <a:solidFill>
            <a:schemeClr val="accent5">
              <a:lumMod val="75000"/>
            </a:schemeClr>
          </a:solidFill>
        </p:grpSpPr>
        <p:sp>
          <p:nvSpPr>
            <p:cNvPr id="8" name="Rounded Rectangle 7"/>
            <p:cNvSpPr/>
            <p:nvPr/>
          </p:nvSpPr>
          <p:spPr>
            <a:xfrm>
              <a:off x="0" y="3410466"/>
              <a:ext cx="9218933" cy="491399"/>
            </a:xfrm>
            <a:prstGeom prst="roundRect">
              <a:avLst/>
            </a:prstGeom>
            <a:grpFill/>
          </p:spPr>
          <p:style>
            <a:lnRef idx="2">
              <a:schemeClr val="lt1">
                <a:hueOff val="0"/>
                <a:satOff val="0"/>
                <a:lumOff val="0"/>
                <a:alphaOff val="0"/>
              </a:schemeClr>
            </a:lnRef>
            <a:fillRef idx="1">
              <a:schemeClr val="accent5">
                <a:hueOff val="-8514751"/>
                <a:satOff val="34124"/>
                <a:lumOff val="7395"/>
                <a:alphaOff val="0"/>
              </a:schemeClr>
            </a:fillRef>
            <a:effectRef idx="0">
              <a:schemeClr val="accent5">
                <a:hueOff val="-8514751"/>
                <a:satOff val="34124"/>
                <a:lumOff val="7395"/>
                <a:alphaOff val="0"/>
              </a:schemeClr>
            </a:effectRef>
            <a:fontRef idx="minor">
              <a:schemeClr val="lt1"/>
            </a:fontRef>
          </p:style>
          <p:txBody>
            <a:bodyPr/>
            <a:lstStyle/>
            <a:p>
              <a:endParaRPr lang="en-IN" sz="3200">
                <a:solidFill>
                  <a:schemeClr val="bg1"/>
                </a:solidFill>
              </a:endParaRPr>
            </a:p>
          </p:txBody>
        </p:sp>
        <p:sp>
          <p:nvSpPr>
            <p:cNvPr id="9" name="Rounded Rectangle 4"/>
            <p:cNvSpPr txBox="1"/>
            <p:nvPr/>
          </p:nvSpPr>
          <p:spPr>
            <a:xfrm>
              <a:off x="23988" y="343445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3200" b="1" i="0" kern="1200" baseline="0">
                  <a:solidFill>
                    <a:schemeClr val="bg1"/>
                  </a:solidFill>
                  <a:latin typeface="Cambria" panose="02040503050406030204" pitchFamily="18" charset="0"/>
                  <a:ea typeface="Cambria" panose="02040503050406030204" pitchFamily="18" charset="0"/>
                </a:rPr>
                <a:t>District CCE User Role (Approve / Reject)</a:t>
              </a:r>
              <a:endParaRPr lang="en-US" sz="32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81162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9074" y="1085214"/>
            <a:ext cx="9589494" cy="4270955"/>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0" name="TextBox 29"/>
          <p:cNvSpPr txBox="1"/>
          <p:nvPr/>
        </p:nvSpPr>
        <p:spPr>
          <a:xfrm>
            <a:off x="1619074" y="5439382"/>
            <a:ext cx="9589494" cy="523220"/>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District CCE user can approve/reject/download the submitted CCE list, Part-1 completed forms, rejected CCE forms and approved CCE forms under CCE  </a:t>
            </a:r>
          </a:p>
        </p:txBody>
      </p:sp>
      <p:sp>
        <p:nvSpPr>
          <p:cNvPr id="32" name="Left Arrow 31"/>
          <p:cNvSpPr/>
          <p:nvPr/>
        </p:nvSpPr>
        <p:spPr>
          <a:xfrm>
            <a:off x="5303912" y="1120288"/>
            <a:ext cx="576064" cy="399391"/>
          </a:xfrm>
          <a:prstGeom prst="leftArrow">
            <a:avLst>
              <a:gd name="adj1" fmla="val 61042"/>
              <a:gd name="adj2" fmla="val 50000"/>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70A5AD0-4189-417E-9F34-D7A1F6BFEA59}" type="slidenum">
              <a:rPr lang="en-US" smtClean="0"/>
              <a:pPr/>
              <a:t>51</a:t>
            </a:fld>
            <a:endParaRPr lang="en-US"/>
          </a:p>
        </p:txBody>
      </p:sp>
      <p:sp>
        <p:nvSpPr>
          <p:cNvPr id="2" name="Date Placeholder 1"/>
          <p:cNvSpPr>
            <a:spLocks noGrp="1"/>
          </p:cNvSpPr>
          <p:nvPr>
            <p:ph type="dt" sz="half" idx="10"/>
          </p:nvPr>
        </p:nvSpPr>
        <p:spPr/>
        <p:txBody>
          <a:bodyPr/>
          <a:lstStyle/>
          <a:p>
            <a:fld id="{DAA69EFF-CD5C-483F-BBB6-4E3EE9C8E63A}" type="datetime1">
              <a:rPr lang="en-US" smtClean="0"/>
              <a:t>8/11/2025</a:t>
            </a:fld>
            <a:endParaRPr lang="en-US"/>
          </a:p>
        </p:txBody>
      </p:sp>
      <p:pic>
        <p:nvPicPr>
          <p:cNvPr id="11" name="Picture 10"/>
          <p:cNvPicPr>
            <a:picLocks noChangeAspect="1"/>
          </p:cNvPicPr>
          <p:nvPr/>
        </p:nvPicPr>
        <p:blipFill>
          <a:blip r:embed="rId3"/>
          <a:stretch>
            <a:fillRect/>
          </a:stretch>
        </p:blipFill>
        <p:spPr>
          <a:xfrm>
            <a:off x="10848528" y="-17487"/>
            <a:ext cx="1447461" cy="1087604"/>
          </a:xfrm>
          <a:prstGeom prst="rect">
            <a:avLst/>
          </a:prstGeom>
        </p:spPr>
      </p:pic>
      <p:grpSp>
        <p:nvGrpSpPr>
          <p:cNvPr id="12" name="Group 11"/>
          <p:cNvGrpSpPr/>
          <p:nvPr/>
        </p:nvGrpSpPr>
        <p:grpSpPr>
          <a:xfrm>
            <a:off x="1529743" y="280615"/>
            <a:ext cx="9218933" cy="491399"/>
            <a:chOff x="0" y="3410466"/>
            <a:chExt cx="9218933" cy="491399"/>
          </a:xfrm>
          <a:solidFill>
            <a:schemeClr val="accent5">
              <a:lumMod val="75000"/>
            </a:schemeClr>
          </a:solidFill>
        </p:grpSpPr>
        <p:sp>
          <p:nvSpPr>
            <p:cNvPr id="13" name="Rounded Rectangle 12"/>
            <p:cNvSpPr/>
            <p:nvPr/>
          </p:nvSpPr>
          <p:spPr>
            <a:xfrm>
              <a:off x="0" y="3410466"/>
              <a:ext cx="9218933" cy="491399"/>
            </a:xfrm>
            <a:prstGeom prst="roundRect">
              <a:avLst/>
            </a:prstGeom>
            <a:grpFill/>
          </p:spPr>
          <p:style>
            <a:lnRef idx="2">
              <a:schemeClr val="lt1">
                <a:hueOff val="0"/>
                <a:satOff val="0"/>
                <a:lumOff val="0"/>
                <a:alphaOff val="0"/>
              </a:schemeClr>
            </a:lnRef>
            <a:fillRef idx="1">
              <a:schemeClr val="accent5">
                <a:hueOff val="-8514751"/>
                <a:satOff val="34124"/>
                <a:lumOff val="7395"/>
                <a:alphaOff val="0"/>
              </a:schemeClr>
            </a:fillRef>
            <a:effectRef idx="0">
              <a:schemeClr val="accent5">
                <a:hueOff val="-8514751"/>
                <a:satOff val="34124"/>
                <a:lumOff val="7395"/>
                <a:alphaOff val="0"/>
              </a:schemeClr>
            </a:effectRef>
            <a:fontRef idx="minor">
              <a:schemeClr val="lt1"/>
            </a:fontRef>
          </p:style>
          <p:txBody>
            <a:bodyPr/>
            <a:lstStyle/>
            <a:p>
              <a:endParaRPr lang="en-IN">
                <a:solidFill>
                  <a:schemeClr val="bg1"/>
                </a:solidFill>
              </a:endParaRPr>
            </a:p>
          </p:txBody>
        </p:sp>
        <p:sp>
          <p:nvSpPr>
            <p:cNvPr id="14" name="Rounded Rectangle 4"/>
            <p:cNvSpPr txBox="1"/>
            <p:nvPr/>
          </p:nvSpPr>
          <p:spPr>
            <a:xfrm>
              <a:off x="23988" y="343445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a:solidFill>
                    <a:schemeClr val="bg1"/>
                  </a:solidFill>
                  <a:latin typeface="Cambria" panose="02040503050406030204" pitchFamily="18" charset="0"/>
                  <a:ea typeface="Cambria" panose="02040503050406030204" pitchFamily="18" charset="0"/>
                </a:rPr>
                <a:t>District CCE User Role (Approve / Reject)</a:t>
              </a:r>
              <a:endParaRPr lang="en-US" sz="21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2532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31258" y="1041567"/>
            <a:ext cx="9332448" cy="415647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0" name="TextBox 29"/>
          <p:cNvSpPr txBox="1"/>
          <p:nvPr/>
        </p:nvSpPr>
        <p:spPr>
          <a:xfrm>
            <a:off x="1415480" y="5363153"/>
            <a:ext cx="9505056" cy="307777"/>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District CCE user have to Approve or Reject the submitted CCEs by clicking on List of part 2 completed forms.</a:t>
            </a:r>
          </a:p>
        </p:txBody>
      </p:sp>
      <p:sp>
        <p:nvSpPr>
          <p:cNvPr id="5" name="Rectangle 4"/>
          <p:cNvSpPr/>
          <p:nvPr/>
        </p:nvSpPr>
        <p:spPr>
          <a:xfrm>
            <a:off x="5375920" y="2924944"/>
            <a:ext cx="1728192"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70A5AD0-4189-417E-9F34-D7A1F6BFEA59}" type="slidenum">
              <a:rPr lang="en-US" smtClean="0"/>
              <a:pPr/>
              <a:t>52</a:t>
            </a:fld>
            <a:endParaRPr lang="en-US"/>
          </a:p>
        </p:txBody>
      </p:sp>
      <p:sp>
        <p:nvSpPr>
          <p:cNvPr id="2" name="Date Placeholder 1"/>
          <p:cNvSpPr>
            <a:spLocks noGrp="1"/>
          </p:cNvSpPr>
          <p:nvPr>
            <p:ph type="dt" sz="half" idx="10"/>
          </p:nvPr>
        </p:nvSpPr>
        <p:spPr/>
        <p:txBody>
          <a:bodyPr/>
          <a:lstStyle/>
          <a:p>
            <a:fld id="{55C4A14A-E249-4C71-9430-294692DDD0F4}" type="datetime1">
              <a:rPr lang="en-US" smtClean="0"/>
              <a:t>8/11/2025</a:t>
            </a:fld>
            <a:endParaRPr lang="en-US"/>
          </a:p>
        </p:txBody>
      </p:sp>
      <p:pic>
        <p:nvPicPr>
          <p:cNvPr id="12" name="Picture 11"/>
          <p:cNvPicPr>
            <a:picLocks noChangeAspect="1"/>
          </p:cNvPicPr>
          <p:nvPr/>
        </p:nvPicPr>
        <p:blipFill>
          <a:blip r:embed="rId3"/>
          <a:stretch>
            <a:fillRect/>
          </a:stretch>
        </p:blipFill>
        <p:spPr>
          <a:xfrm>
            <a:off x="10848528" y="-17487"/>
            <a:ext cx="1447461" cy="1087604"/>
          </a:xfrm>
          <a:prstGeom prst="rect">
            <a:avLst/>
          </a:prstGeom>
        </p:spPr>
      </p:pic>
      <p:grpSp>
        <p:nvGrpSpPr>
          <p:cNvPr id="13" name="Group 12"/>
          <p:cNvGrpSpPr/>
          <p:nvPr/>
        </p:nvGrpSpPr>
        <p:grpSpPr>
          <a:xfrm>
            <a:off x="1529743" y="280615"/>
            <a:ext cx="9218933" cy="491399"/>
            <a:chOff x="0" y="3410466"/>
            <a:chExt cx="9218933" cy="491399"/>
          </a:xfrm>
          <a:solidFill>
            <a:schemeClr val="accent5">
              <a:lumMod val="75000"/>
            </a:schemeClr>
          </a:solidFill>
        </p:grpSpPr>
        <p:sp>
          <p:nvSpPr>
            <p:cNvPr id="14" name="Rounded Rectangle 13"/>
            <p:cNvSpPr/>
            <p:nvPr/>
          </p:nvSpPr>
          <p:spPr>
            <a:xfrm>
              <a:off x="0" y="3410466"/>
              <a:ext cx="9218933" cy="491399"/>
            </a:xfrm>
            <a:prstGeom prst="roundRect">
              <a:avLst/>
            </a:prstGeom>
            <a:grpFill/>
          </p:spPr>
          <p:style>
            <a:lnRef idx="2">
              <a:schemeClr val="lt1">
                <a:hueOff val="0"/>
                <a:satOff val="0"/>
                <a:lumOff val="0"/>
                <a:alphaOff val="0"/>
              </a:schemeClr>
            </a:lnRef>
            <a:fillRef idx="1">
              <a:schemeClr val="accent5">
                <a:hueOff val="-8514751"/>
                <a:satOff val="34124"/>
                <a:lumOff val="7395"/>
                <a:alphaOff val="0"/>
              </a:schemeClr>
            </a:fillRef>
            <a:effectRef idx="0">
              <a:schemeClr val="accent5">
                <a:hueOff val="-8514751"/>
                <a:satOff val="34124"/>
                <a:lumOff val="7395"/>
                <a:alphaOff val="0"/>
              </a:schemeClr>
            </a:effectRef>
            <a:fontRef idx="minor">
              <a:schemeClr val="lt1"/>
            </a:fontRef>
          </p:style>
          <p:txBody>
            <a:bodyPr/>
            <a:lstStyle/>
            <a:p>
              <a:endParaRPr lang="en-IN">
                <a:solidFill>
                  <a:schemeClr val="bg1"/>
                </a:solidFill>
              </a:endParaRPr>
            </a:p>
          </p:txBody>
        </p:sp>
        <p:sp>
          <p:nvSpPr>
            <p:cNvPr id="15" name="Rounded Rectangle 4"/>
            <p:cNvSpPr txBox="1"/>
            <p:nvPr/>
          </p:nvSpPr>
          <p:spPr>
            <a:xfrm>
              <a:off x="23988" y="343445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a:solidFill>
                    <a:schemeClr val="bg1"/>
                  </a:solidFill>
                  <a:latin typeface="Cambria" panose="02040503050406030204" pitchFamily="18" charset="0"/>
                  <a:ea typeface="Cambria" panose="02040503050406030204" pitchFamily="18" charset="0"/>
                </a:rPr>
                <a:t>District CCE User Role (Approve / Reject)</a:t>
              </a:r>
              <a:endParaRPr lang="en-US" sz="21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0359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3730" y="1070117"/>
            <a:ext cx="9294797" cy="4260114"/>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0" name="TextBox 29"/>
          <p:cNvSpPr txBox="1"/>
          <p:nvPr/>
        </p:nvSpPr>
        <p:spPr>
          <a:xfrm>
            <a:off x="1487488" y="5475339"/>
            <a:ext cx="9433048" cy="523220"/>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After checking of all the CCE data filled by primary worker, if all the details are correct then District CCE user can Approve the CCE experiment.</a:t>
            </a:r>
          </a:p>
        </p:txBody>
      </p:sp>
      <p:sp>
        <p:nvSpPr>
          <p:cNvPr id="11" name="Rectangle 10"/>
          <p:cNvSpPr/>
          <p:nvPr/>
        </p:nvSpPr>
        <p:spPr>
          <a:xfrm>
            <a:off x="9120336" y="3501008"/>
            <a:ext cx="360040" cy="2743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5" name="Picture 4"/>
          <p:cNvPicPr>
            <a:picLocks noChangeAspect="1"/>
          </p:cNvPicPr>
          <p:nvPr/>
        </p:nvPicPr>
        <p:blipFill>
          <a:blip r:embed="rId3"/>
          <a:stretch>
            <a:fillRect/>
          </a:stretch>
        </p:blipFill>
        <p:spPr>
          <a:xfrm>
            <a:off x="8616280" y="3501008"/>
            <a:ext cx="432048" cy="274316"/>
          </a:xfrm>
          <a:prstGeom prst="rect">
            <a:avLst/>
          </a:prstGeom>
        </p:spPr>
      </p:pic>
      <p:sp>
        <p:nvSpPr>
          <p:cNvPr id="3" name="Slide Number Placeholder 2"/>
          <p:cNvSpPr>
            <a:spLocks noGrp="1"/>
          </p:cNvSpPr>
          <p:nvPr>
            <p:ph type="sldNum" sz="quarter" idx="12"/>
          </p:nvPr>
        </p:nvSpPr>
        <p:spPr/>
        <p:txBody>
          <a:bodyPr/>
          <a:lstStyle/>
          <a:p>
            <a:fld id="{A70A5AD0-4189-417E-9F34-D7A1F6BFEA59}" type="slidenum">
              <a:rPr lang="en-US" smtClean="0"/>
              <a:pPr/>
              <a:t>53</a:t>
            </a:fld>
            <a:endParaRPr lang="en-US"/>
          </a:p>
        </p:txBody>
      </p:sp>
      <p:sp>
        <p:nvSpPr>
          <p:cNvPr id="2" name="Date Placeholder 1"/>
          <p:cNvSpPr>
            <a:spLocks noGrp="1"/>
          </p:cNvSpPr>
          <p:nvPr>
            <p:ph type="dt" sz="half" idx="10"/>
          </p:nvPr>
        </p:nvSpPr>
        <p:spPr/>
        <p:txBody>
          <a:bodyPr/>
          <a:lstStyle/>
          <a:p>
            <a:fld id="{6955084C-FDBB-471F-BA9C-4674C7DC0E6C}" type="datetime1">
              <a:rPr lang="en-US" smtClean="0"/>
              <a:t>8/11/2025</a:t>
            </a:fld>
            <a:endParaRPr lang="en-US"/>
          </a:p>
        </p:txBody>
      </p:sp>
      <p:pic>
        <p:nvPicPr>
          <p:cNvPr id="13" name="Picture 12"/>
          <p:cNvPicPr>
            <a:picLocks noChangeAspect="1"/>
          </p:cNvPicPr>
          <p:nvPr/>
        </p:nvPicPr>
        <p:blipFill>
          <a:blip r:embed="rId4"/>
          <a:stretch>
            <a:fillRect/>
          </a:stretch>
        </p:blipFill>
        <p:spPr>
          <a:xfrm>
            <a:off x="10848528" y="-17487"/>
            <a:ext cx="1447461" cy="1087604"/>
          </a:xfrm>
          <a:prstGeom prst="rect">
            <a:avLst/>
          </a:prstGeom>
        </p:spPr>
      </p:pic>
      <p:grpSp>
        <p:nvGrpSpPr>
          <p:cNvPr id="14" name="Group 13"/>
          <p:cNvGrpSpPr/>
          <p:nvPr/>
        </p:nvGrpSpPr>
        <p:grpSpPr>
          <a:xfrm>
            <a:off x="1529743" y="280615"/>
            <a:ext cx="9218933" cy="491399"/>
            <a:chOff x="0" y="3410466"/>
            <a:chExt cx="9218933" cy="491399"/>
          </a:xfrm>
          <a:solidFill>
            <a:schemeClr val="accent5">
              <a:lumMod val="75000"/>
            </a:schemeClr>
          </a:solidFill>
        </p:grpSpPr>
        <p:sp>
          <p:nvSpPr>
            <p:cNvPr id="15" name="Rounded Rectangle 14"/>
            <p:cNvSpPr/>
            <p:nvPr/>
          </p:nvSpPr>
          <p:spPr>
            <a:xfrm>
              <a:off x="0" y="3410466"/>
              <a:ext cx="9218933" cy="491399"/>
            </a:xfrm>
            <a:prstGeom prst="roundRect">
              <a:avLst/>
            </a:prstGeom>
            <a:grpFill/>
          </p:spPr>
          <p:style>
            <a:lnRef idx="2">
              <a:schemeClr val="lt1">
                <a:hueOff val="0"/>
                <a:satOff val="0"/>
                <a:lumOff val="0"/>
                <a:alphaOff val="0"/>
              </a:schemeClr>
            </a:lnRef>
            <a:fillRef idx="1">
              <a:schemeClr val="accent5">
                <a:hueOff val="-8514751"/>
                <a:satOff val="34124"/>
                <a:lumOff val="7395"/>
                <a:alphaOff val="0"/>
              </a:schemeClr>
            </a:fillRef>
            <a:effectRef idx="0">
              <a:schemeClr val="accent5">
                <a:hueOff val="-8514751"/>
                <a:satOff val="34124"/>
                <a:lumOff val="7395"/>
                <a:alphaOff val="0"/>
              </a:schemeClr>
            </a:effectRef>
            <a:fontRef idx="minor">
              <a:schemeClr val="lt1"/>
            </a:fontRef>
          </p:style>
          <p:txBody>
            <a:bodyPr/>
            <a:lstStyle/>
            <a:p>
              <a:endParaRPr lang="en-IN">
                <a:solidFill>
                  <a:schemeClr val="bg1"/>
                </a:solidFill>
              </a:endParaRPr>
            </a:p>
          </p:txBody>
        </p:sp>
        <p:sp>
          <p:nvSpPr>
            <p:cNvPr id="16" name="Rounded Rectangle 4"/>
            <p:cNvSpPr txBox="1"/>
            <p:nvPr/>
          </p:nvSpPr>
          <p:spPr>
            <a:xfrm>
              <a:off x="23988" y="343445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a:solidFill>
                    <a:schemeClr val="bg1"/>
                  </a:solidFill>
                  <a:latin typeface="Cambria" panose="02040503050406030204" pitchFamily="18" charset="0"/>
                  <a:ea typeface="Cambria" panose="02040503050406030204" pitchFamily="18" charset="0"/>
                </a:rPr>
                <a:t>District CCE User Role (Approve / Reject)</a:t>
              </a:r>
              <a:endParaRPr lang="en-US" sz="21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27122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1481723" y="1004651"/>
            <a:ext cx="9366805" cy="429311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0" name="TextBox 29"/>
          <p:cNvSpPr txBox="1"/>
          <p:nvPr/>
        </p:nvSpPr>
        <p:spPr>
          <a:xfrm>
            <a:off x="1415479" y="5575917"/>
            <a:ext cx="9505055" cy="523220"/>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After checking of all the CCE data filled by primary worker, if the CCE details are not correct and the CCE experiment has not supposed to approve then District CCE user can Reject the CCE experiment.</a:t>
            </a:r>
          </a:p>
        </p:txBody>
      </p:sp>
      <p:sp>
        <p:nvSpPr>
          <p:cNvPr id="11" name="Rectangle 10"/>
          <p:cNvSpPr/>
          <p:nvPr/>
        </p:nvSpPr>
        <p:spPr>
          <a:xfrm>
            <a:off x="9120336" y="3497210"/>
            <a:ext cx="36004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A70A5AD0-4189-417E-9F34-D7A1F6BFEA59}" type="slidenum">
              <a:rPr lang="en-US" smtClean="0"/>
              <a:pPr/>
              <a:t>54</a:t>
            </a:fld>
            <a:endParaRPr lang="en-US"/>
          </a:p>
        </p:txBody>
      </p:sp>
      <p:sp>
        <p:nvSpPr>
          <p:cNvPr id="2" name="Date Placeholder 1"/>
          <p:cNvSpPr>
            <a:spLocks noGrp="1"/>
          </p:cNvSpPr>
          <p:nvPr>
            <p:ph type="dt" sz="half" idx="10"/>
          </p:nvPr>
        </p:nvSpPr>
        <p:spPr/>
        <p:txBody>
          <a:bodyPr/>
          <a:lstStyle/>
          <a:p>
            <a:fld id="{66E962DF-8AF3-4827-B955-810B47BA5739}" type="datetime1">
              <a:rPr lang="en-US" smtClean="0"/>
              <a:t>8/11/2025</a:t>
            </a:fld>
            <a:endParaRPr lang="en-US"/>
          </a:p>
        </p:txBody>
      </p:sp>
      <p:pic>
        <p:nvPicPr>
          <p:cNvPr id="12" name="Picture 11"/>
          <p:cNvPicPr>
            <a:picLocks noChangeAspect="1"/>
          </p:cNvPicPr>
          <p:nvPr/>
        </p:nvPicPr>
        <p:blipFill>
          <a:blip r:embed="rId3"/>
          <a:stretch>
            <a:fillRect/>
          </a:stretch>
        </p:blipFill>
        <p:spPr>
          <a:xfrm>
            <a:off x="10848528" y="-17487"/>
            <a:ext cx="1447461" cy="1087604"/>
          </a:xfrm>
          <a:prstGeom prst="rect">
            <a:avLst/>
          </a:prstGeom>
        </p:spPr>
      </p:pic>
      <p:grpSp>
        <p:nvGrpSpPr>
          <p:cNvPr id="14" name="Group 13"/>
          <p:cNvGrpSpPr/>
          <p:nvPr/>
        </p:nvGrpSpPr>
        <p:grpSpPr>
          <a:xfrm>
            <a:off x="1529743" y="280615"/>
            <a:ext cx="9218933" cy="491399"/>
            <a:chOff x="0" y="3410466"/>
            <a:chExt cx="9218933" cy="491399"/>
          </a:xfrm>
          <a:solidFill>
            <a:schemeClr val="accent5">
              <a:lumMod val="75000"/>
            </a:schemeClr>
          </a:solidFill>
        </p:grpSpPr>
        <p:sp>
          <p:nvSpPr>
            <p:cNvPr id="15" name="Rounded Rectangle 14"/>
            <p:cNvSpPr/>
            <p:nvPr/>
          </p:nvSpPr>
          <p:spPr>
            <a:xfrm>
              <a:off x="0" y="3410466"/>
              <a:ext cx="9218933" cy="491399"/>
            </a:xfrm>
            <a:prstGeom prst="roundRect">
              <a:avLst/>
            </a:prstGeom>
            <a:grpFill/>
          </p:spPr>
          <p:style>
            <a:lnRef idx="2">
              <a:schemeClr val="lt1">
                <a:hueOff val="0"/>
                <a:satOff val="0"/>
                <a:lumOff val="0"/>
                <a:alphaOff val="0"/>
              </a:schemeClr>
            </a:lnRef>
            <a:fillRef idx="1">
              <a:schemeClr val="accent5">
                <a:hueOff val="-8514751"/>
                <a:satOff val="34124"/>
                <a:lumOff val="7395"/>
                <a:alphaOff val="0"/>
              </a:schemeClr>
            </a:fillRef>
            <a:effectRef idx="0">
              <a:schemeClr val="accent5">
                <a:hueOff val="-8514751"/>
                <a:satOff val="34124"/>
                <a:lumOff val="7395"/>
                <a:alphaOff val="0"/>
              </a:schemeClr>
            </a:effectRef>
            <a:fontRef idx="minor">
              <a:schemeClr val="lt1"/>
            </a:fontRef>
          </p:style>
          <p:txBody>
            <a:bodyPr/>
            <a:lstStyle/>
            <a:p>
              <a:endParaRPr lang="en-IN">
                <a:solidFill>
                  <a:schemeClr val="bg1"/>
                </a:solidFill>
              </a:endParaRPr>
            </a:p>
          </p:txBody>
        </p:sp>
        <p:sp>
          <p:nvSpPr>
            <p:cNvPr id="16" name="Rounded Rectangle 4"/>
            <p:cNvSpPr txBox="1"/>
            <p:nvPr/>
          </p:nvSpPr>
          <p:spPr>
            <a:xfrm>
              <a:off x="23988" y="343445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a:solidFill>
                    <a:schemeClr val="bg1"/>
                  </a:solidFill>
                  <a:latin typeface="Cambria" panose="02040503050406030204" pitchFamily="18" charset="0"/>
                  <a:ea typeface="Cambria" panose="02040503050406030204" pitchFamily="18" charset="0"/>
                </a:rPr>
                <a:t>District CCE User Role (Approve / Reject)</a:t>
              </a:r>
              <a:endParaRPr lang="en-US" sz="21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57831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53731" y="908720"/>
            <a:ext cx="9506261" cy="461413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0" name="TextBox 29"/>
          <p:cNvSpPr txBox="1"/>
          <p:nvPr/>
        </p:nvSpPr>
        <p:spPr>
          <a:xfrm>
            <a:off x="1415480" y="5522853"/>
            <a:ext cx="9721080" cy="523220"/>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District CCE user must write a reason of rejection and click on Submit. The CCE experiment will be rejected and it will be seen under Rejected CCE Forms.</a:t>
            </a:r>
          </a:p>
        </p:txBody>
      </p:sp>
      <p:sp>
        <p:nvSpPr>
          <p:cNvPr id="11" name="Rectangle 10"/>
          <p:cNvSpPr/>
          <p:nvPr/>
        </p:nvSpPr>
        <p:spPr>
          <a:xfrm>
            <a:off x="7176120" y="3645024"/>
            <a:ext cx="6480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70A5AD0-4189-417E-9F34-D7A1F6BFEA59}" type="slidenum">
              <a:rPr lang="en-US" smtClean="0"/>
              <a:pPr/>
              <a:t>55</a:t>
            </a:fld>
            <a:endParaRPr lang="en-US"/>
          </a:p>
        </p:txBody>
      </p:sp>
      <p:sp>
        <p:nvSpPr>
          <p:cNvPr id="2" name="Date Placeholder 1"/>
          <p:cNvSpPr>
            <a:spLocks noGrp="1"/>
          </p:cNvSpPr>
          <p:nvPr>
            <p:ph type="dt" sz="half" idx="10"/>
          </p:nvPr>
        </p:nvSpPr>
        <p:spPr/>
        <p:txBody>
          <a:bodyPr/>
          <a:lstStyle/>
          <a:p>
            <a:fld id="{05576DE5-7E38-47C1-9AC6-28376CDE50BE}" type="datetime1">
              <a:rPr lang="en-US" smtClean="0"/>
              <a:t>8/11/2025</a:t>
            </a:fld>
            <a:endParaRPr lang="en-US"/>
          </a:p>
        </p:txBody>
      </p:sp>
      <p:pic>
        <p:nvPicPr>
          <p:cNvPr id="12" name="Picture 11"/>
          <p:cNvPicPr>
            <a:picLocks noChangeAspect="1"/>
          </p:cNvPicPr>
          <p:nvPr/>
        </p:nvPicPr>
        <p:blipFill>
          <a:blip r:embed="rId3"/>
          <a:stretch>
            <a:fillRect/>
          </a:stretch>
        </p:blipFill>
        <p:spPr>
          <a:xfrm>
            <a:off x="10848528" y="-17487"/>
            <a:ext cx="1447461" cy="1087604"/>
          </a:xfrm>
          <a:prstGeom prst="rect">
            <a:avLst/>
          </a:prstGeom>
        </p:spPr>
      </p:pic>
      <p:grpSp>
        <p:nvGrpSpPr>
          <p:cNvPr id="13" name="Group 12"/>
          <p:cNvGrpSpPr/>
          <p:nvPr/>
        </p:nvGrpSpPr>
        <p:grpSpPr>
          <a:xfrm>
            <a:off x="1529743" y="280615"/>
            <a:ext cx="9218933" cy="491399"/>
            <a:chOff x="0" y="3410466"/>
            <a:chExt cx="9218933" cy="491399"/>
          </a:xfrm>
          <a:solidFill>
            <a:schemeClr val="accent5">
              <a:lumMod val="75000"/>
            </a:schemeClr>
          </a:solidFill>
        </p:grpSpPr>
        <p:sp>
          <p:nvSpPr>
            <p:cNvPr id="14" name="Rounded Rectangle 13"/>
            <p:cNvSpPr/>
            <p:nvPr/>
          </p:nvSpPr>
          <p:spPr>
            <a:xfrm>
              <a:off x="0" y="3410466"/>
              <a:ext cx="9218933" cy="491399"/>
            </a:xfrm>
            <a:prstGeom prst="roundRect">
              <a:avLst/>
            </a:prstGeom>
            <a:grpFill/>
          </p:spPr>
          <p:style>
            <a:lnRef idx="2">
              <a:schemeClr val="lt1">
                <a:hueOff val="0"/>
                <a:satOff val="0"/>
                <a:lumOff val="0"/>
                <a:alphaOff val="0"/>
              </a:schemeClr>
            </a:lnRef>
            <a:fillRef idx="1">
              <a:schemeClr val="accent5">
                <a:hueOff val="-8514751"/>
                <a:satOff val="34124"/>
                <a:lumOff val="7395"/>
                <a:alphaOff val="0"/>
              </a:schemeClr>
            </a:fillRef>
            <a:effectRef idx="0">
              <a:schemeClr val="accent5">
                <a:hueOff val="-8514751"/>
                <a:satOff val="34124"/>
                <a:lumOff val="7395"/>
                <a:alphaOff val="0"/>
              </a:schemeClr>
            </a:effectRef>
            <a:fontRef idx="minor">
              <a:schemeClr val="lt1"/>
            </a:fontRef>
          </p:style>
          <p:txBody>
            <a:bodyPr/>
            <a:lstStyle/>
            <a:p>
              <a:endParaRPr lang="en-IN">
                <a:solidFill>
                  <a:schemeClr val="bg1"/>
                </a:solidFill>
              </a:endParaRPr>
            </a:p>
          </p:txBody>
        </p:sp>
        <p:sp>
          <p:nvSpPr>
            <p:cNvPr id="15" name="Rounded Rectangle 4"/>
            <p:cNvSpPr txBox="1"/>
            <p:nvPr/>
          </p:nvSpPr>
          <p:spPr>
            <a:xfrm>
              <a:off x="23988" y="343445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a:solidFill>
                    <a:schemeClr val="bg1"/>
                  </a:solidFill>
                  <a:latin typeface="Cambria" panose="02040503050406030204" pitchFamily="18" charset="0"/>
                  <a:ea typeface="Cambria" panose="02040503050406030204" pitchFamily="18" charset="0"/>
                </a:rPr>
                <a:t>District CCE User Role (Approve / Reject)</a:t>
              </a:r>
              <a:endParaRPr lang="en-US" sz="21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8866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553731" y="1070117"/>
            <a:ext cx="9294797" cy="414632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0" name="TextBox 29"/>
          <p:cNvSpPr txBox="1"/>
          <p:nvPr/>
        </p:nvSpPr>
        <p:spPr>
          <a:xfrm>
            <a:off x="1526370" y="5373216"/>
            <a:ext cx="9466174" cy="523220"/>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District CCE user can View/Download the list of rejected CCEs under the heading of Rejected and Approved CCE Form </a:t>
            </a:r>
          </a:p>
        </p:txBody>
      </p:sp>
      <p:sp>
        <p:nvSpPr>
          <p:cNvPr id="11" name="Rectangle 10"/>
          <p:cNvSpPr/>
          <p:nvPr/>
        </p:nvSpPr>
        <p:spPr>
          <a:xfrm>
            <a:off x="3359696" y="3933056"/>
            <a:ext cx="108012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591944" y="3933056"/>
            <a:ext cx="115212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70A5AD0-4189-417E-9F34-D7A1F6BFEA59}" type="slidenum">
              <a:rPr lang="en-US" smtClean="0"/>
              <a:pPr/>
              <a:t>56</a:t>
            </a:fld>
            <a:endParaRPr lang="en-US"/>
          </a:p>
        </p:txBody>
      </p:sp>
      <p:sp>
        <p:nvSpPr>
          <p:cNvPr id="3" name="Date Placeholder 2"/>
          <p:cNvSpPr>
            <a:spLocks noGrp="1"/>
          </p:cNvSpPr>
          <p:nvPr>
            <p:ph type="dt" sz="half" idx="10"/>
          </p:nvPr>
        </p:nvSpPr>
        <p:spPr/>
        <p:txBody>
          <a:bodyPr/>
          <a:lstStyle/>
          <a:p>
            <a:fld id="{BFFFA5D8-8D3E-4021-A16A-6D711C9E2E0B}" type="datetime1">
              <a:rPr lang="en-US" smtClean="0"/>
              <a:t>8/11/2025</a:t>
            </a:fld>
            <a:endParaRPr lang="en-US"/>
          </a:p>
        </p:txBody>
      </p:sp>
      <p:pic>
        <p:nvPicPr>
          <p:cNvPr id="14" name="Picture 13"/>
          <p:cNvPicPr>
            <a:picLocks noChangeAspect="1"/>
          </p:cNvPicPr>
          <p:nvPr/>
        </p:nvPicPr>
        <p:blipFill>
          <a:blip r:embed="rId3"/>
          <a:stretch>
            <a:fillRect/>
          </a:stretch>
        </p:blipFill>
        <p:spPr>
          <a:xfrm>
            <a:off x="10848528" y="-17487"/>
            <a:ext cx="1447461" cy="1087604"/>
          </a:xfrm>
          <a:prstGeom prst="rect">
            <a:avLst/>
          </a:prstGeom>
        </p:spPr>
      </p:pic>
      <p:grpSp>
        <p:nvGrpSpPr>
          <p:cNvPr id="15" name="Group 14"/>
          <p:cNvGrpSpPr/>
          <p:nvPr/>
        </p:nvGrpSpPr>
        <p:grpSpPr>
          <a:xfrm>
            <a:off x="1529743" y="280615"/>
            <a:ext cx="9218933" cy="491399"/>
            <a:chOff x="0" y="3410466"/>
            <a:chExt cx="9218933" cy="491399"/>
          </a:xfrm>
          <a:solidFill>
            <a:schemeClr val="accent5">
              <a:lumMod val="75000"/>
            </a:schemeClr>
          </a:solidFill>
        </p:grpSpPr>
        <p:sp>
          <p:nvSpPr>
            <p:cNvPr id="16" name="Rounded Rectangle 15"/>
            <p:cNvSpPr/>
            <p:nvPr/>
          </p:nvSpPr>
          <p:spPr>
            <a:xfrm>
              <a:off x="0" y="3410466"/>
              <a:ext cx="9218933" cy="491399"/>
            </a:xfrm>
            <a:prstGeom prst="roundRect">
              <a:avLst/>
            </a:prstGeom>
            <a:grpFill/>
          </p:spPr>
          <p:style>
            <a:lnRef idx="2">
              <a:schemeClr val="lt1">
                <a:hueOff val="0"/>
                <a:satOff val="0"/>
                <a:lumOff val="0"/>
                <a:alphaOff val="0"/>
              </a:schemeClr>
            </a:lnRef>
            <a:fillRef idx="1">
              <a:schemeClr val="accent5">
                <a:hueOff val="-8514751"/>
                <a:satOff val="34124"/>
                <a:lumOff val="7395"/>
                <a:alphaOff val="0"/>
              </a:schemeClr>
            </a:fillRef>
            <a:effectRef idx="0">
              <a:schemeClr val="accent5">
                <a:hueOff val="-8514751"/>
                <a:satOff val="34124"/>
                <a:lumOff val="7395"/>
                <a:alphaOff val="0"/>
              </a:schemeClr>
            </a:effectRef>
            <a:fontRef idx="minor">
              <a:schemeClr val="lt1"/>
            </a:fontRef>
          </p:style>
          <p:txBody>
            <a:bodyPr/>
            <a:lstStyle/>
            <a:p>
              <a:endParaRPr lang="en-IN">
                <a:solidFill>
                  <a:schemeClr val="bg1"/>
                </a:solidFill>
              </a:endParaRPr>
            </a:p>
          </p:txBody>
        </p:sp>
        <p:sp>
          <p:nvSpPr>
            <p:cNvPr id="17" name="Rounded Rectangle 4"/>
            <p:cNvSpPr txBox="1"/>
            <p:nvPr/>
          </p:nvSpPr>
          <p:spPr>
            <a:xfrm>
              <a:off x="23988" y="343445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n-US" sz="2100" b="1" i="0" kern="1200" baseline="0">
                  <a:solidFill>
                    <a:schemeClr val="bg1"/>
                  </a:solidFill>
                  <a:latin typeface="Cambria" panose="02040503050406030204" pitchFamily="18" charset="0"/>
                  <a:ea typeface="Cambria" panose="02040503050406030204" pitchFamily="18" charset="0"/>
                </a:rPr>
                <a:t>District CCE User Role (Approve / Reject)</a:t>
              </a:r>
              <a:endParaRPr lang="en-US" sz="21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961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70A5AD0-4189-417E-9F34-D7A1F6BFEA59}" type="slidenum">
              <a:rPr lang="en-US" smtClean="0"/>
              <a:pPr/>
              <a:t>57</a:t>
            </a:fld>
            <a:endParaRPr lang="en-US"/>
          </a:p>
        </p:txBody>
      </p:sp>
      <p:sp>
        <p:nvSpPr>
          <p:cNvPr id="5" name="Date Placeholder 4"/>
          <p:cNvSpPr>
            <a:spLocks noGrp="1"/>
          </p:cNvSpPr>
          <p:nvPr>
            <p:ph type="dt" sz="half" idx="10"/>
          </p:nvPr>
        </p:nvSpPr>
        <p:spPr/>
        <p:txBody>
          <a:bodyPr/>
          <a:lstStyle/>
          <a:p>
            <a:fld id="{5572433E-D136-4CE0-8263-72A06A3E10A0}" type="datetime1">
              <a:rPr lang="en-US" smtClean="0"/>
              <a:t>8/11/2025</a:t>
            </a:fld>
            <a:endParaRPr lang="en-US"/>
          </a:p>
        </p:txBody>
      </p:sp>
      <p:grpSp>
        <p:nvGrpSpPr>
          <p:cNvPr id="10" name="Group 9"/>
          <p:cNvGrpSpPr/>
          <p:nvPr/>
        </p:nvGrpSpPr>
        <p:grpSpPr>
          <a:xfrm>
            <a:off x="1486533" y="3165579"/>
            <a:ext cx="9218933" cy="526842"/>
            <a:chOff x="0" y="3758737"/>
            <a:chExt cx="9218933" cy="526842"/>
          </a:xfrm>
          <a:solidFill>
            <a:schemeClr val="accent5">
              <a:lumMod val="75000"/>
            </a:schemeClr>
          </a:solidFill>
        </p:grpSpPr>
        <p:sp>
          <p:nvSpPr>
            <p:cNvPr id="14" name="Rounded Rectangle 13"/>
            <p:cNvSpPr/>
            <p:nvPr/>
          </p:nvSpPr>
          <p:spPr>
            <a:xfrm>
              <a:off x="0" y="3758737"/>
              <a:ext cx="9218933" cy="526842"/>
            </a:xfrm>
            <a:prstGeom prst="roundRect">
              <a:avLst/>
            </a:prstGeom>
            <a:grpFill/>
          </p:spPr>
          <p:style>
            <a:lnRef idx="2">
              <a:schemeClr val="lt1">
                <a:hueOff val="0"/>
                <a:satOff val="0"/>
                <a:lumOff val="0"/>
                <a:alphaOff val="0"/>
              </a:schemeClr>
            </a:lnRef>
            <a:fillRef idx="1">
              <a:schemeClr val="accent5">
                <a:hueOff val="-8692142"/>
                <a:satOff val="34835"/>
                <a:lumOff val="7549"/>
                <a:alphaOff val="0"/>
              </a:schemeClr>
            </a:fillRef>
            <a:effectRef idx="0">
              <a:schemeClr val="accent5">
                <a:hueOff val="-8692142"/>
                <a:satOff val="34835"/>
                <a:lumOff val="7549"/>
                <a:alphaOff val="0"/>
              </a:schemeClr>
            </a:effectRef>
            <a:fontRef idx="minor">
              <a:schemeClr val="lt1"/>
            </a:fontRef>
          </p:style>
          <p:txBody>
            <a:bodyPr/>
            <a:lstStyle/>
            <a:p>
              <a:pPr algn="ctr"/>
              <a:endParaRPr lang="en-IN" sz="3200">
                <a:solidFill>
                  <a:schemeClr val="bg1"/>
                </a:solidFill>
              </a:endParaRPr>
            </a:p>
          </p:txBody>
        </p:sp>
        <p:sp>
          <p:nvSpPr>
            <p:cNvPr id="15" name="Rounded Rectangle 4"/>
            <p:cNvSpPr txBox="1"/>
            <p:nvPr/>
          </p:nvSpPr>
          <p:spPr>
            <a:xfrm>
              <a:off x="25718" y="3784455"/>
              <a:ext cx="9167497" cy="4754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3200" b="1" i="0" kern="1200" baseline="0" dirty="0">
                  <a:solidFill>
                    <a:schemeClr val="bg1"/>
                  </a:solidFill>
                  <a:latin typeface="Cambria" panose="02040503050406030204" pitchFamily="18" charset="0"/>
                  <a:ea typeface="Cambria" panose="02040503050406030204" pitchFamily="18" charset="0"/>
                </a:rPr>
                <a:t>CCE Report</a:t>
              </a:r>
              <a:endParaRPr lang="en-US" sz="3200" kern="1200"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31249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50977" y="858522"/>
            <a:ext cx="9475128" cy="434051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30" name="TextBox 29"/>
          <p:cNvSpPr txBox="1"/>
          <p:nvPr/>
        </p:nvSpPr>
        <p:spPr>
          <a:xfrm>
            <a:off x="1437218" y="5293282"/>
            <a:ext cx="9644512" cy="954107"/>
          </a:xfrm>
          <a:prstGeom prst="rect">
            <a:avLst/>
          </a:prstGeom>
          <a:noFill/>
        </p:spPr>
        <p:txBody>
          <a:bodyPr wrap="square" rtlCol="0">
            <a:spAutoFit/>
          </a:bodyPr>
          <a:lstStyle/>
          <a:p>
            <a:pPr algn="just"/>
            <a:r>
              <a:rPr lang="en-US" sz="1400" b="1" dirty="0">
                <a:latin typeface="Cambria" panose="02040503050406030204" pitchFamily="18" charset="0"/>
                <a:ea typeface="Cambria" panose="02040503050406030204" pitchFamily="18" charset="0"/>
              </a:rPr>
              <a:t>District CCE user can view and generate the CCE reports under Report Section. Click on Report to View/ Generate the CCE report. </a:t>
            </a:r>
          </a:p>
          <a:p>
            <a:pPr algn="just"/>
            <a:r>
              <a:rPr lang="en-US" sz="1400" b="1" dirty="0">
                <a:latin typeface="Cambria" panose="02040503050406030204" pitchFamily="18" charset="0"/>
                <a:ea typeface="Cambria" panose="02040503050406030204" pitchFamily="18" charset="0"/>
              </a:rPr>
              <a:t>Select the CCE_COMPLETE_REPORT then click on Generate Report for the detailed CCE report, the detailed CCE report will be generated. </a:t>
            </a:r>
          </a:p>
        </p:txBody>
      </p:sp>
      <p:sp>
        <p:nvSpPr>
          <p:cNvPr id="11" name="Rectangle 10"/>
          <p:cNvSpPr/>
          <p:nvPr/>
        </p:nvSpPr>
        <p:spPr>
          <a:xfrm>
            <a:off x="4655840" y="3203451"/>
            <a:ext cx="93610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03912" y="1772816"/>
            <a:ext cx="43204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313948" y="3200400"/>
            <a:ext cx="126988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A70A5AD0-4189-417E-9F34-D7A1F6BFEA59}" type="slidenum">
              <a:rPr lang="en-US" smtClean="0"/>
              <a:pPr/>
              <a:t>58</a:t>
            </a:fld>
            <a:endParaRPr lang="en-US"/>
          </a:p>
        </p:txBody>
      </p:sp>
      <p:sp>
        <p:nvSpPr>
          <p:cNvPr id="2" name="Date Placeholder 1"/>
          <p:cNvSpPr>
            <a:spLocks noGrp="1"/>
          </p:cNvSpPr>
          <p:nvPr>
            <p:ph type="dt" sz="half" idx="10"/>
          </p:nvPr>
        </p:nvSpPr>
        <p:spPr/>
        <p:txBody>
          <a:bodyPr/>
          <a:lstStyle/>
          <a:p>
            <a:fld id="{74E5BEA4-CD34-4805-BE35-ADBC9A6265E9}" type="datetime1">
              <a:rPr lang="en-US" smtClean="0"/>
              <a:t>8/11/2025</a:t>
            </a:fld>
            <a:endParaRPr lang="en-US"/>
          </a:p>
        </p:txBody>
      </p:sp>
      <p:sp>
        <p:nvSpPr>
          <p:cNvPr id="13" name="Rectangle 12"/>
          <p:cNvSpPr/>
          <p:nvPr/>
        </p:nvSpPr>
        <p:spPr>
          <a:xfrm>
            <a:off x="8067874" y="1340768"/>
            <a:ext cx="1772542" cy="72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0848528" y="-17487"/>
            <a:ext cx="1447461" cy="1087604"/>
          </a:xfrm>
          <a:prstGeom prst="rect">
            <a:avLst/>
          </a:prstGeom>
        </p:spPr>
      </p:pic>
      <p:grpSp>
        <p:nvGrpSpPr>
          <p:cNvPr id="19" name="Group 18"/>
          <p:cNvGrpSpPr/>
          <p:nvPr/>
        </p:nvGrpSpPr>
        <p:grpSpPr>
          <a:xfrm>
            <a:off x="1469613" y="287875"/>
            <a:ext cx="9522931" cy="526842"/>
            <a:chOff x="0" y="3758737"/>
            <a:chExt cx="9218933" cy="526842"/>
          </a:xfrm>
          <a:solidFill>
            <a:schemeClr val="accent5">
              <a:lumMod val="75000"/>
            </a:schemeClr>
          </a:solidFill>
        </p:grpSpPr>
        <p:sp>
          <p:nvSpPr>
            <p:cNvPr id="20" name="Rounded Rectangle 19"/>
            <p:cNvSpPr/>
            <p:nvPr/>
          </p:nvSpPr>
          <p:spPr>
            <a:xfrm>
              <a:off x="0" y="3758737"/>
              <a:ext cx="9218933" cy="526842"/>
            </a:xfrm>
            <a:prstGeom prst="roundRect">
              <a:avLst/>
            </a:prstGeom>
            <a:grpFill/>
          </p:spPr>
          <p:style>
            <a:lnRef idx="2">
              <a:schemeClr val="lt1">
                <a:hueOff val="0"/>
                <a:satOff val="0"/>
                <a:lumOff val="0"/>
                <a:alphaOff val="0"/>
              </a:schemeClr>
            </a:lnRef>
            <a:fillRef idx="1">
              <a:schemeClr val="accent5">
                <a:hueOff val="-8692142"/>
                <a:satOff val="34835"/>
                <a:lumOff val="7549"/>
                <a:alphaOff val="0"/>
              </a:schemeClr>
            </a:fillRef>
            <a:effectRef idx="0">
              <a:schemeClr val="accent5">
                <a:hueOff val="-8692142"/>
                <a:satOff val="34835"/>
                <a:lumOff val="7549"/>
                <a:alphaOff val="0"/>
              </a:schemeClr>
            </a:effectRef>
            <a:fontRef idx="minor">
              <a:schemeClr val="lt1"/>
            </a:fontRef>
          </p:style>
          <p:txBody>
            <a:bodyPr/>
            <a:lstStyle/>
            <a:p>
              <a:endParaRPr lang="en-IN">
                <a:solidFill>
                  <a:schemeClr val="bg1"/>
                </a:solidFill>
              </a:endParaRPr>
            </a:p>
          </p:txBody>
        </p:sp>
        <p:sp>
          <p:nvSpPr>
            <p:cNvPr id="21" name="Rounded Rectangle 4"/>
            <p:cNvSpPr txBox="1"/>
            <p:nvPr/>
          </p:nvSpPr>
          <p:spPr>
            <a:xfrm>
              <a:off x="25718" y="3784455"/>
              <a:ext cx="9167497" cy="4754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i="0" kern="1200" baseline="0" dirty="0">
                  <a:solidFill>
                    <a:schemeClr val="bg1"/>
                  </a:solidFill>
                  <a:latin typeface="Cambria" panose="02040503050406030204" pitchFamily="18" charset="0"/>
                  <a:ea typeface="Cambria" panose="02040503050406030204" pitchFamily="18" charset="0"/>
                </a:rPr>
                <a:t>CCE Report</a:t>
              </a:r>
              <a:endParaRPr lang="en-US" sz="2000" kern="1200"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70484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27448" y="1070117"/>
            <a:ext cx="10297144" cy="5095187"/>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A70A5AD0-4189-417E-9F34-D7A1F6BFEA59}" type="slidenum">
              <a:rPr lang="en-US" smtClean="0"/>
              <a:pPr/>
              <a:t>59</a:t>
            </a:fld>
            <a:endParaRPr lang="en-US"/>
          </a:p>
        </p:txBody>
      </p:sp>
      <p:sp>
        <p:nvSpPr>
          <p:cNvPr id="3" name="Date Placeholder 2"/>
          <p:cNvSpPr>
            <a:spLocks noGrp="1"/>
          </p:cNvSpPr>
          <p:nvPr>
            <p:ph type="dt" sz="half" idx="10"/>
          </p:nvPr>
        </p:nvSpPr>
        <p:spPr/>
        <p:txBody>
          <a:bodyPr/>
          <a:lstStyle/>
          <a:p>
            <a:fld id="{B8FDC141-6095-4DA4-93D3-3CB198F05AEE}" type="datetime1">
              <a:rPr lang="en-US" smtClean="0"/>
              <a:t>8/11/2025</a:t>
            </a:fld>
            <a:endParaRPr lang="en-US"/>
          </a:p>
        </p:txBody>
      </p:sp>
      <p:pic>
        <p:nvPicPr>
          <p:cNvPr id="11" name="Picture 10"/>
          <p:cNvPicPr>
            <a:picLocks noChangeAspect="1"/>
          </p:cNvPicPr>
          <p:nvPr/>
        </p:nvPicPr>
        <p:blipFill>
          <a:blip r:embed="rId3"/>
          <a:stretch>
            <a:fillRect/>
          </a:stretch>
        </p:blipFill>
        <p:spPr>
          <a:xfrm>
            <a:off x="10848528" y="-17487"/>
            <a:ext cx="1447461" cy="1087604"/>
          </a:xfrm>
          <a:prstGeom prst="rect">
            <a:avLst/>
          </a:prstGeom>
        </p:spPr>
      </p:pic>
      <p:grpSp>
        <p:nvGrpSpPr>
          <p:cNvPr id="10" name="Group 9"/>
          <p:cNvGrpSpPr/>
          <p:nvPr/>
        </p:nvGrpSpPr>
        <p:grpSpPr>
          <a:xfrm>
            <a:off x="1055440" y="352228"/>
            <a:ext cx="9590379" cy="526842"/>
            <a:chOff x="0" y="3758737"/>
            <a:chExt cx="9218933" cy="526842"/>
          </a:xfrm>
          <a:solidFill>
            <a:schemeClr val="accent5">
              <a:lumMod val="75000"/>
            </a:schemeClr>
          </a:solidFill>
        </p:grpSpPr>
        <p:sp>
          <p:nvSpPr>
            <p:cNvPr id="12" name="Rounded Rectangle 11"/>
            <p:cNvSpPr/>
            <p:nvPr/>
          </p:nvSpPr>
          <p:spPr>
            <a:xfrm>
              <a:off x="0" y="3758737"/>
              <a:ext cx="9218933" cy="526842"/>
            </a:xfrm>
            <a:prstGeom prst="roundRect">
              <a:avLst/>
            </a:prstGeom>
            <a:grpFill/>
          </p:spPr>
          <p:style>
            <a:lnRef idx="2">
              <a:schemeClr val="lt1">
                <a:hueOff val="0"/>
                <a:satOff val="0"/>
                <a:lumOff val="0"/>
                <a:alphaOff val="0"/>
              </a:schemeClr>
            </a:lnRef>
            <a:fillRef idx="1">
              <a:schemeClr val="accent5">
                <a:hueOff val="-8692142"/>
                <a:satOff val="34835"/>
                <a:lumOff val="7549"/>
                <a:alphaOff val="0"/>
              </a:schemeClr>
            </a:fillRef>
            <a:effectRef idx="0">
              <a:schemeClr val="accent5">
                <a:hueOff val="-8692142"/>
                <a:satOff val="34835"/>
                <a:lumOff val="7549"/>
                <a:alphaOff val="0"/>
              </a:schemeClr>
            </a:effectRef>
            <a:fontRef idx="minor">
              <a:schemeClr val="lt1"/>
            </a:fontRef>
          </p:style>
          <p:txBody>
            <a:bodyPr/>
            <a:lstStyle/>
            <a:p>
              <a:endParaRPr lang="en-IN">
                <a:solidFill>
                  <a:schemeClr val="bg1"/>
                </a:solidFill>
              </a:endParaRPr>
            </a:p>
          </p:txBody>
        </p:sp>
        <p:sp>
          <p:nvSpPr>
            <p:cNvPr id="13" name="Rounded Rectangle 4"/>
            <p:cNvSpPr txBox="1"/>
            <p:nvPr/>
          </p:nvSpPr>
          <p:spPr>
            <a:xfrm>
              <a:off x="25718" y="3784455"/>
              <a:ext cx="9167497" cy="4754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dirty="0">
                  <a:solidFill>
                    <a:schemeClr val="bg1"/>
                  </a:solidFill>
                  <a:latin typeface="Cambria" panose="02040503050406030204" pitchFamily="18" charset="0"/>
                  <a:ea typeface="Cambria" panose="02040503050406030204" pitchFamily="18" charset="0"/>
                </a:rPr>
                <a:t>Sample</a:t>
              </a:r>
              <a:r>
                <a:rPr lang="en-US" sz="2000" b="1" i="0" kern="1200" baseline="0" dirty="0">
                  <a:solidFill>
                    <a:schemeClr val="bg1"/>
                  </a:solidFill>
                  <a:latin typeface="Cambria" panose="02040503050406030204" pitchFamily="18" charset="0"/>
                  <a:ea typeface="Cambria" panose="02040503050406030204" pitchFamily="18" charset="0"/>
                </a:rPr>
                <a:t> Reports</a:t>
              </a:r>
              <a:endParaRPr lang="en-US" sz="2000" kern="1200"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09085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TextBox 52">
            <a:extLst>
              <a:ext uri="{FF2B5EF4-FFF2-40B4-BE49-F238E27FC236}">
                <a16:creationId xmlns:a16="http://schemas.microsoft.com/office/drawing/2014/main" id="{39EBA320-DEAC-1D32-91BB-357041B63765}"/>
              </a:ext>
            </a:extLst>
          </p:cNvPr>
          <p:cNvGraphicFramePr/>
          <p:nvPr>
            <p:extLst>
              <p:ext uri="{D42A27DB-BD31-4B8C-83A1-F6EECF244321}">
                <p14:modId xmlns:p14="http://schemas.microsoft.com/office/powerpoint/2010/main" val="1306634856"/>
              </p:ext>
            </p:extLst>
          </p:nvPr>
        </p:nvGraphicFramePr>
        <p:xfrm>
          <a:off x="609600" y="1054607"/>
          <a:ext cx="10526960" cy="5301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Picture 15"/>
          <p:cNvPicPr>
            <a:picLocks noChangeAspect="1"/>
          </p:cNvPicPr>
          <p:nvPr/>
        </p:nvPicPr>
        <p:blipFill>
          <a:blip r:embed="rId7"/>
          <a:stretch>
            <a:fillRect/>
          </a:stretch>
        </p:blipFill>
        <p:spPr>
          <a:xfrm>
            <a:off x="10848528" y="-17487"/>
            <a:ext cx="1447461" cy="1087604"/>
          </a:xfrm>
          <a:prstGeom prst="rect">
            <a:avLst/>
          </a:prstGeom>
        </p:spPr>
      </p:pic>
      <p:sp>
        <p:nvSpPr>
          <p:cNvPr id="18" name="Rectangle: Rounded Corners 5">
            <a:extLst>
              <a:ext uri="{FF2B5EF4-FFF2-40B4-BE49-F238E27FC236}">
                <a16:creationId xmlns:a16="http://schemas.microsoft.com/office/drawing/2014/main" id="{F7893DC5-93EE-CAE0-971A-15AB8DFD2AFC}"/>
              </a:ext>
            </a:extLst>
          </p:cNvPr>
          <p:cNvSpPr/>
          <p:nvPr/>
        </p:nvSpPr>
        <p:spPr>
          <a:xfrm>
            <a:off x="5231904" y="164339"/>
            <a:ext cx="1945171" cy="680485"/>
          </a:xfrm>
          <a:prstGeom prst="roundRect">
            <a:avLst>
              <a:gd name="adj"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800"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2" name="Rectangle 1"/>
          <p:cNvSpPr/>
          <p:nvPr/>
        </p:nvSpPr>
        <p:spPr>
          <a:xfrm>
            <a:off x="5464158" y="240039"/>
            <a:ext cx="1480662" cy="523220"/>
          </a:xfrm>
          <a:prstGeom prst="rect">
            <a:avLst/>
          </a:prstGeom>
        </p:spPr>
        <p:txBody>
          <a:bodyPr wrap="none">
            <a:spAutoFit/>
          </a:bodyPr>
          <a:lstStyle/>
          <a:p>
            <a:r>
              <a:rPr lang="en-IN" sz="2800" b="1" dirty="0">
                <a:ln w="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Times New Roman" panose="02020603050405020304" pitchFamily="18" charset="0"/>
              </a:rPr>
              <a:t>Content</a:t>
            </a:r>
            <a:endParaRPr lang="en-US" dirty="0"/>
          </a:p>
        </p:txBody>
      </p:sp>
      <p:sp>
        <p:nvSpPr>
          <p:cNvPr id="3" name="Date Placeholder 2"/>
          <p:cNvSpPr>
            <a:spLocks noGrp="1"/>
          </p:cNvSpPr>
          <p:nvPr>
            <p:ph type="dt" sz="half" idx="10"/>
          </p:nvPr>
        </p:nvSpPr>
        <p:spPr/>
        <p:txBody>
          <a:bodyPr/>
          <a:lstStyle/>
          <a:p>
            <a:fld id="{3E887261-7997-477A-AA34-8342A0C6E527}" type="datetime1">
              <a:rPr lang="en-US" smtClean="0"/>
              <a:t>8/11/2025</a:t>
            </a:fld>
            <a:endParaRPr lang="en-US"/>
          </a:p>
        </p:txBody>
      </p:sp>
      <p:sp>
        <p:nvSpPr>
          <p:cNvPr id="4" name="Slide Number Placeholder 3"/>
          <p:cNvSpPr>
            <a:spLocks noGrp="1"/>
          </p:cNvSpPr>
          <p:nvPr>
            <p:ph type="sldNum" sz="quarter" idx="12"/>
          </p:nvPr>
        </p:nvSpPr>
        <p:spPr/>
        <p:txBody>
          <a:bodyPr/>
          <a:lstStyle/>
          <a:p>
            <a:fld id="{A70A5AD0-4189-417E-9F34-D7A1F6BFEA59}" type="slidenum">
              <a:rPr lang="en-US" smtClean="0"/>
              <a:pPr/>
              <a:t>6</a:t>
            </a:fld>
            <a:endParaRPr lang="en-US"/>
          </a:p>
        </p:txBody>
      </p:sp>
    </p:spTree>
    <p:extLst>
      <p:ext uri="{BB962C8B-B14F-4D97-AF65-F5344CB8AC3E}">
        <p14:creationId xmlns:p14="http://schemas.microsoft.com/office/powerpoint/2010/main" val="42790922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5FA74-3BCE-477B-8F34-0C3BF1913E82}" type="datetime1">
              <a:rPr lang="en-US" smtClean="0"/>
              <a:t>8/11/2025</a:t>
            </a:fld>
            <a:endParaRPr lang="en-US"/>
          </a:p>
        </p:txBody>
      </p:sp>
      <p:sp>
        <p:nvSpPr>
          <p:cNvPr id="3" name="Slide Number Placeholder 2"/>
          <p:cNvSpPr>
            <a:spLocks noGrp="1"/>
          </p:cNvSpPr>
          <p:nvPr>
            <p:ph type="sldNum" sz="quarter" idx="12"/>
          </p:nvPr>
        </p:nvSpPr>
        <p:spPr/>
        <p:txBody>
          <a:bodyPr/>
          <a:lstStyle/>
          <a:p>
            <a:fld id="{A70A5AD0-4189-417E-9F34-D7A1F6BFEA59}" type="slidenum">
              <a:rPr lang="en-US" smtClean="0"/>
              <a:pPr/>
              <a:t>60</a:t>
            </a:fld>
            <a:endParaRPr lang="en-US"/>
          </a:p>
        </p:txBody>
      </p:sp>
      <p:sp>
        <p:nvSpPr>
          <p:cNvPr id="12" name="Rounded Rectangle 4"/>
          <p:cNvSpPr txBox="1"/>
          <p:nvPr/>
        </p:nvSpPr>
        <p:spPr>
          <a:xfrm>
            <a:off x="1415480" y="2492896"/>
            <a:ext cx="9524580" cy="1299555"/>
          </a:xfrm>
          <a:prstGeom prst="rect">
            <a:avLst/>
          </a:prstGeom>
          <a:solidFill>
            <a:schemeClr val="accent5">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3200" b="1" kern="1200" dirty="0">
                <a:ln w="0"/>
                <a:solidFill>
                  <a:schemeClr val="bg1"/>
                </a:solidFill>
                <a:latin typeface="Cambria" panose="02040503050406030204" pitchFamily="18" charset="0"/>
                <a:ea typeface="Cambria" panose="02040503050406030204" pitchFamily="18" charset="0"/>
                <a:cs typeface="Times New Roman" panose="02020603050405020304" pitchFamily="18" charset="0"/>
              </a:rPr>
              <a:t>State wise status of Planned CCEs and CCEs uploaded using CCE Agri app during the Season Kharif 2023 and 2024</a:t>
            </a:r>
          </a:p>
        </p:txBody>
      </p:sp>
    </p:spTree>
    <p:extLst>
      <p:ext uri="{BB962C8B-B14F-4D97-AF65-F5344CB8AC3E}">
        <p14:creationId xmlns:p14="http://schemas.microsoft.com/office/powerpoint/2010/main" val="4370792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C0928D-97C6-4791-9AD8-0A15E6BFFB35}"/>
              </a:ext>
            </a:extLst>
          </p:cNvPr>
          <p:cNvSpPr>
            <a:spLocks noGrp="1"/>
          </p:cNvSpPr>
          <p:nvPr>
            <p:ph type="dt" sz="half" idx="10"/>
          </p:nvPr>
        </p:nvSpPr>
        <p:spPr/>
        <p:txBody>
          <a:bodyPr vert="horz" lIns="91440" tIns="45720" rIns="91440" bIns="45720" rtlCol="0" anchor="ctr">
            <a:normAutofit/>
          </a:bodyPr>
          <a:lstStyle/>
          <a:p>
            <a:pPr defTabSz="914400">
              <a:spcAft>
                <a:spcPts val="600"/>
              </a:spcAft>
            </a:pPr>
            <a:fld id="{CCE8D771-B55C-48F6-B95A-1A3D1A35BD14}" type="datetime1">
              <a:rPr lang="en-US" smtClean="0"/>
              <a:t>8/11/2025</a:t>
            </a:fld>
            <a:endParaRPr lang="en-US"/>
          </a:p>
        </p:txBody>
      </p:sp>
      <p:sp>
        <p:nvSpPr>
          <p:cNvPr id="3" name="Slide Number Placeholder 2">
            <a:extLst>
              <a:ext uri="{FF2B5EF4-FFF2-40B4-BE49-F238E27FC236}">
                <a16:creationId xmlns:a16="http://schemas.microsoft.com/office/drawing/2014/main" id="{7FB45179-A6A8-45E0-9743-78614BEA8B95}"/>
              </a:ext>
            </a:extLst>
          </p:cNvPr>
          <p:cNvSpPr>
            <a:spLocks noGrp="1"/>
          </p:cNvSpPr>
          <p:nvPr>
            <p:ph type="sldNum" sz="quarter" idx="12"/>
          </p:nvPr>
        </p:nvSpPr>
        <p:spPr>
          <a:xfrm>
            <a:off x="11227990" y="6387555"/>
            <a:ext cx="779767" cy="365125"/>
          </a:xfrm>
        </p:spPr>
        <p:txBody>
          <a:bodyPr vert="horz" lIns="91440" tIns="45720" rIns="91440" bIns="45720" rtlCol="0" anchor="ctr">
            <a:normAutofit/>
          </a:bodyPr>
          <a:lstStyle/>
          <a:p>
            <a:pPr defTabSz="914400">
              <a:lnSpc>
                <a:spcPct val="90000"/>
              </a:lnSpc>
              <a:spcAft>
                <a:spcPts val="600"/>
              </a:spcAft>
            </a:pPr>
            <a:fld id="{0EE42DB8-280E-450A-92CE-D5450360B9A1}" type="slidenum">
              <a:rPr lang="en-US" smtClean="0"/>
              <a:pPr defTabSz="914400">
                <a:lnSpc>
                  <a:spcPct val="90000"/>
                </a:lnSpc>
                <a:spcAft>
                  <a:spcPts val="600"/>
                </a:spcAft>
              </a:pPr>
              <a:t>61</a:t>
            </a:fld>
            <a:endParaRPr lang="en-US" dirty="0"/>
          </a:p>
        </p:txBody>
      </p:sp>
      <p:pic>
        <p:nvPicPr>
          <p:cNvPr id="6" name="Picture 5"/>
          <p:cNvPicPr>
            <a:picLocks noChangeAspect="1"/>
          </p:cNvPicPr>
          <p:nvPr/>
        </p:nvPicPr>
        <p:blipFill>
          <a:blip r:embed="rId2"/>
          <a:stretch>
            <a:fillRect/>
          </a:stretch>
        </p:blipFill>
        <p:spPr>
          <a:xfrm>
            <a:off x="10848528" y="-17487"/>
            <a:ext cx="1447461" cy="1087604"/>
          </a:xfrm>
          <a:prstGeom prst="rect">
            <a:avLst/>
          </a:prstGeom>
        </p:spPr>
      </p:pic>
      <p:grpSp>
        <p:nvGrpSpPr>
          <p:cNvPr id="7" name="Group 6"/>
          <p:cNvGrpSpPr/>
          <p:nvPr/>
        </p:nvGrpSpPr>
        <p:grpSpPr>
          <a:xfrm>
            <a:off x="883835" y="264107"/>
            <a:ext cx="10009112" cy="611749"/>
            <a:chOff x="0" y="4295367"/>
            <a:chExt cx="9218933" cy="526842"/>
          </a:xfrm>
          <a:solidFill>
            <a:schemeClr val="accent5">
              <a:lumMod val="75000"/>
            </a:schemeClr>
          </a:solidFill>
        </p:grpSpPr>
        <p:sp>
          <p:nvSpPr>
            <p:cNvPr id="8" name="Rounded Rectangle 7"/>
            <p:cNvSpPr/>
            <p:nvPr/>
          </p:nvSpPr>
          <p:spPr>
            <a:xfrm>
              <a:off x="0" y="4295367"/>
              <a:ext cx="9218933" cy="526842"/>
            </a:xfrm>
            <a:prstGeom prst="roundRect">
              <a:avLst/>
            </a:prstGeom>
            <a:grpFill/>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a:lstStyle/>
            <a:p>
              <a:endParaRPr lang="en-IN">
                <a:solidFill>
                  <a:schemeClr val="bg1"/>
                </a:solidFill>
              </a:endParaRPr>
            </a:p>
          </p:txBody>
        </p:sp>
        <p:sp>
          <p:nvSpPr>
            <p:cNvPr id="9" name="Rounded Rectangle 4"/>
            <p:cNvSpPr txBox="1"/>
            <p:nvPr/>
          </p:nvSpPr>
          <p:spPr>
            <a:xfrm>
              <a:off x="105435" y="4346803"/>
              <a:ext cx="8809093" cy="47540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n w="0"/>
                  <a:solidFill>
                    <a:schemeClr val="bg1"/>
                  </a:solidFill>
                  <a:latin typeface="Cambria" panose="02040503050406030204" pitchFamily="18" charset="0"/>
                  <a:ea typeface="Cambria" panose="02040503050406030204" pitchFamily="18" charset="0"/>
                  <a:cs typeface="Times New Roman" panose="02020603050405020304" pitchFamily="18" charset="0"/>
                </a:rPr>
                <a:t>State wise status of Planned CCEs and CCEs uploaded using CCE Agri app during the </a:t>
              </a:r>
              <a:r>
                <a:rPr lang="en-US" sz="2000" b="1" dirty="0">
                  <a:ln w="0"/>
                  <a:solidFill>
                    <a:schemeClr val="bg1"/>
                  </a:solidFill>
                  <a:latin typeface="Cambria" panose="02040503050406030204" pitchFamily="18" charset="0"/>
                  <a:ea typeface="Cambria" panose="02040503050406030204" pitchFamily="18" charset="0"/>
                  <a:cs typeface="Times New Roman" panose="02020603050405020304" pitchFamily="18" charset="0"/>
                </a:rPr>
                <a:t>Season Kharif 2023 and 2024</a:t>
              </a:r>
              <a:endParaRPr lang="en-US" sz="2000" b="1" kern="1200" dirty="0">
                <a:ln w="0"/>
                <a:solidFill>
                  <a:schemeClr val="bg1"/>
                </a:solidFill>
                <a:latin typeface="Cambria" panose="02040503050406030204" pitchFamily="18" charset="0"/>
                <a:ea typeface="Cambria" panose="02040503050406030204" pitchFamily="18" charset="0"/>
                <a:cs typeface="Times New Roman" panose="02020603050405020304" pitchFamily="18" charset="0"/>
              </a:endParaRPr>
            </a:p>
          </p:txBody>
        </p:sp>
      </p:grpSp>
      <p:graphicFrame>
        <p:nvGraphicFramePr>
          <p:cNvPr id="10" name="Table 9">
            <a:extLst>
              <a:ext uri="{FF2B5EF4-FFF2-40B4-BE49-F238E27FC236}">
                <a16:creationId xmlns:a16="http://schemas.microsoft.com/office/drawing/2014/main" id="{7ACF9C5B-A8AC-DD51-D930-081FAA4AD095}"/>
              </a:ext>
            </a:extLst>
          </p:cNvPr>
          <p:cNvGraphicFramePr>
            <a:graphicFrameLocks noGrp="1"/>
          </p:cNvGraphicFramePr>
          <p:nvPr>
            <p:extLst>
              <p:ext uri="{D42A27DB-BD31-4B8C-83A1-F6EECF244321}">
                <p14:modId xmlns:p14="http://schemas.microsoft.com/office/powerpoint/2010/main" val="2749540464"/>
              </p:ext>
            </p:extLst>
          </p:nvPr>
        </p:nvGraphicFramePr>
        <p:xfrm>
          <a:off x="1415480" y="1021328"/>
          <a:ext cx="8945822" cy="5266690"/>
        </p:xfrm>
        <a:graphic>
          <a:graphicData uri="http://schemas.openxmlformats.org/drawingml/2006/table">
            <a:tbl>
              <a:tblPr/>
              <a:tblGrid>
                <a:gridCol w="704427">
                  <a:extLst>
                    <a:ext uri="{9D8B030D-6E8A-4147-A177-3AD203B41FA5}">
                      <a16:colId xmlns:a16="http://schemas.microsoft.com/office/drawing/2014/main" val="3343110715"/>
                    </a:ext>
                  </a:extLst>
                </a:gridCol>
                <a:gridCol w="2023181">
                  <a:extLst>
                    <a:ext uri="{9D8B030D-6E8A-4147-A177-3AD203B41FA5}">
                      <a16:colId xmlns:a16="http://schemas.microsoft.com/office/drawing/2014/main" val="3755626747"/>
                    </a:ext>
                  </a:extLst>
                </a:gridCol>
                <a:gridCol w="1325533">
                  <a:extLst>
                    <a:ext uri="{9D8B030D-6E8A-4147-A177-3AD203B41FA5}">
                      <a16:colId xmlns:a16="http://schemas.microsoft.com/office/drawing/2014/main" val="2096809224"/>
                    </a:ext>
                  </a:extLst>
                </a:gridCol>
                <a:gridCol w="1674357">
                  <a:extLst>
                    <a:ext uri="{9D8B030D-6E8A-4147-A177-3AD203B41FA5}">
                      <a16:colId xmlns:a16="http://schemas.microsoft.com/office/drawing/2014/main" val="3243854239"/>
                    </a:ext>
                  </a:extLst>
                </a:gridCol>
                <a:gridCol w="1624182">
                  <a:extLst>
                    <a:ext uri="{9D8B030D-6E8A-4147-A177-3AD203B41FA5}">
                      <a16:colId xmlns:a16="http://schemas.microsoft.com/office/drawing/2014/main" val="651717594"/>
                    </a:ext>
                  </a:extLst>
                </a:gridCol>
                <a:gridCol w="1594142">
                  <a:extLst>
                    <a:ext uri="{9D8B030D-6E8A-4147-A177-3AD203B41FA5}">
                      <a16:colId xmlns:a16="http://schemas.microsoft.com/office/drawing/2014/main" val="4284491179"/>
                    </a:ext>
                  </a:extLst>
                </a:gridCol>
              </a:tblGrid>
              <a:tr h="416726">
                <a:tc>
                  <a:txBody>
                    <a:bodyPr/>
                    <a:lstStyle/>
                    <a:p>
                      <a:pPr algn="ctr" fontAlgn="ctr"/>
                      <a:r>
                        <a:rPr lang="en-IN" sz="1400" b="1" i="0" u="none" strike="noStrike" dirty="0" err="1">
                          <a:solidFill>
                            <a:srgbClr val="000000"/>
                          </a:solidFill>
                          <a:effectLst/>
                          <a:latin typeface="Calibri" panose="020F0502020204030204" pitchFamily="34" charset="0"/>
                        </a:rPr>
                        <a:t>Sl</a:t>
                      </a:r>
                      <a:r>
                        <a:rPr lang="en-IN" sz="1400" b="1" i="0" u="none" strike="noStrike" dirty="0">
                          <a:solidFill>
                            <a:srgbClr val="000000"/>
                          </a:solidFill>
                          <a:effectLst/>
                          <a:latin typeface="Calibri" panose="020F0502020204030204" pitchFamily="34" charset="0"/>
                        </a:rPr>
                        <a:t> No</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Name of the State UT</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1400" b="1" i="0" u="none" strike="noStrike" dirty="0">
                          <a:solidFill>
                            <a:srgbClr val="000000"/>
                          </a:solidFill>
                          <a:effectLst/>
                          <a:latin typeface="Calibri" panose="020F0502020204030204" pitchFamily="34" charset="0"/>
                        </a:rPr>
                        <a:t>Expected CCE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CCE Conducted by App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dirty="0">
                          <a:solidFill>
                            <a:srgbClr val="000000"/>
                          </a:solidFill>
                          <a:effectLst/>
                          <a:latin typeface="Calibri" panose="020F0502020204030204" pitchFamily="34" charset="0"/>
                        </a:rPr>
                        <a:t>CCE Conducted by App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IN" sz="1400" b="1" i="0" u="none" strike="noStrike" dirty="0">
                          <a:solidFill>
                            <a:srgbClr val="000000"/>
                          </a:solidFill>
                          <a:effectLst/>
                          <a:latin typeface="Calibri" panose="020F0502020204030204" pitchFamily="34" charset="0"/>
                        </a:rPr>
                        <a:t>% Achieved Kharif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321499"/>
                  </a:ext>
                </a:extLst>
              </a:tr>
              <a:tr h="211041">
                <a:tc>
                  <a:txBody>
                    <a:bodyPr/>
                    <a:lstStyle/>
                    <a:p>
                      <a:pPr algn="ctr" fontAlgn="b"/>
                      <a:r>
                        <a:rPr lang="en-IN" sz="1400" b="0" i="0" u="none" strike="noStrike">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Rajasthan</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135768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110351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119368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88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867087531"/>
                  </a:ext>
                </a:extLst>
              </a:tr>
              <a:tr h="211041">
                <a:tc>
                  <a:txBody>
                    <a:bodyPr/>
                    <a:lstStyle/>
                    <a:p>
                      <a:pPr algn="ctr" fontAlgn="b"/>
                      <a:r>
                        <a:rPr lang="en-IN" sz="1400" b="0" i="0" u="none" strike="noStrike" dirty="0">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Uttar Pradesh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291640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102011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252279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87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7BF7C"/>
                    </a:solidFill>
                  </a:tcPr>
                </a:tc>
                <a:extLst>
                  <a:ext uri="{0D108BD9-81ED-4DB2-BD59-A6C34878D82A}">
                    <a16:rowId xmlns:a16="http://schemas.microsoft.com/office/drawing/2014/main" val="3403189891"/>
                  </a:ext>
                </a:extLst>
              </a:tr>
              <a:tr h="211041">
                <a:tc>
                  <a:txBody>
                    <a:bodyPr/>
                    <a:lstStyle/>
                    <a:p>
                      <a:pPr algn="ctr" fontAlgn="b"/>
                      <a:r>
                        <a:rPr lang="en-IN" sz="1400" b="0" i="0" u="none" strike="noStrike">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Uttarakhand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4790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9131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2656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580"/>
                    </a:solidFill>
                  </a:tcPr>
                </a:tc>
                <a:extLst>
                  <a:ext uri="{0D108BD9-81ED-4DB2-BD59-A6C34878D82A}">
                    <a16:rowId xmlns:a16="http://schemas.microsoft.com/office/drawing/2014/main" val="3828529117"/>
                  </a:ext>
                </a:extLst>
              </a:tr>
              <a:tr h="211041">
                <a:tc>
                  <a:txBody>
                    <a:bodyPr/>
                    <a:lstStyle/>
                    <a:p>
                      <a:pPr algn="ctr" fontAlgn="b"/>
                      <a:r>
                        <a:rPr lang="en-IN" sz="1400" b="0" i="0" u="none" strike="noStrike">
                          <a:solidFill>
                            <a:srgbClr val="000000"/>
                          </a:solidFill>
                          <a:effectLst/>
                          <a:latin typeface="Calibri" panose="020F050202020403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Assam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17164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12631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9505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55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D580"/>
                    </a:solidFill>
                  </a:tcPr>
                </a:tc>
                <a:extLst>
                  <a:ext uri="{0D108BD9-81ED-4DB2-BD59-A6C34878D82A}">
                    <a16:rowId xmlns:a16="http://schemas.microsoft.com/office/drawing/2014/main" val="1036233352"/>
                  </a:ext>
                </a:extLst>
              </a:tr>
              <a:tr h="211041">
                <a:tc>
                  <a:txBody>
                    <a:bodyPr/>
                    <a:lstStyle/>
                    <a:p>
                      <a:pPr algn="ctr" fontAlgn="b"/>
                      <a:r>
                        <a:rPr lang="en-IN" sz="1400" b="0" i="0" u="none" strike="noStrike">
                          <a:solidFill>
                            <a:srgbClr val="000000"/>
                          </a:solidFill>
                          <a:effectLst/>
                          <a:latin typeface="Calibri" panose="020F0502020204030204" pitchFamily="34" charset="0"/>
                        </a:rPr>
                        <a:t>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Meghalaya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1072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817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489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ADC81"/>
                    </a:solidFill>
                  </a:tcPr>
                </a:tc>
                <a:extLst>
                  <a:ext uri="{0D108BD9-81ED-4DB2-BD59-A6C34878D82A}">
                    <a16:rowId xmlns:a16="http://schemas.microsoft.com/office/drawing/2014/main" val="523996956"/>
                  </a:ext>
                </a:extLst>
              </a:tr>
              <a:tr h="211041">
                <a:tc>
                  <a:txBody>
                    <a:bodyPr/>
                    <a:lstStyle/>
                    <a:p>
                      <a:pPr algn="ctr" fontAlgn="b"/>
                      <a:r>
                        <a:rPr lang="en-IN" sz="1400" b="0" i="0" u="none" strike="noStrike">
                          <a:solidFill>
                            <a:srgbClr val="000000"/>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Tamil Nadu</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57292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22438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182"/>
                    </a:solidFill>
                  </a:tcPr>
                </a:tc>
                <a:extLst>
                  <a:ext uri="{0D108BD9-81ED-4DB2-BD59-A6C34878D82A}">
                    <a16:rowId xmlns:a16="http://schemas.microsoft.com/office/drawing/2014/main" val="4138284226"/>
                  </a:ext>
                </a:extLst>
              </a:tr>
              <a:tr h="211041">
                <a:tc>
                  <a:txBody>
                    <a:bodyPr/>
                    <a:lstStyle/>
                    <a:p>
                      <a:pPr algn="ctr" fontAlgn="b"/>
                      <a:r>
                        <a:rPr lang="en-IN" sz="1400" b="0" i="0" u="none" strike="noStrike">
                          <a:solidFill>
                            <a:srgbClr val="000000"/>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Chhattisgarh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135166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68260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47579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35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383"/>
                    </a:solidFill>
                  </a:tcPr>
                </a:tc>
                <a:extLst>
                  <a:ext uri="{0D108BD9-81ED-4DB2-BD59-A6C34878D82A}">
                    <a16:rowId xmlns:a16="http://schemas.microsoft.com/office/drawing/2014/main" val="2249608051"/>
                  </a:ext>
                </a:extLst>
              </a:tr>
              <a:tr h="211041">
                <a:tc>
                  <a:txBody>
                    <a:bodyPr/>
                    <a:lstStyle/>
                    <a:p>
                      <a:pPr algn="ctr" fontAlgn="b"/>
                      <a:r>
                        <a:rPr lang="en-IN" sz="1400" b="0" i="0" u="none" strike="noStrike">
                          <a:solidFill>
                            <a:srgbClr val="000000"/>
                          </a:solidFill>
                          <a:effectLst/>
                          <a:latin typeface="Calibri" panose="020F050202020403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Maharashtra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124186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56608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41021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33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583"/>
                    </a:solidFill>
                  </a:tcPr>
                </a:tc>
                <a:extLst>
                  <a:ext uri="{0D108BD9-81ED-4DB2-BD59-A6C34878D82A}">
                    <a16:rowId xmlns:a16="http://schemas.microsoft.com/office/drawing/2014/main" val="3833424733"/>
                  </a:ext>
                </a:extLst>
              </a:tr>
              <a:tr h="211041">
                <a:tc>
                  <a:txBody>
                    <a:bodyPr/>
                    <a:lstStyle/>
                    <a:p>
                      <a:pPr algn="ctr" fontAlgn="b"/>
                      <a:r>
                        <a:rPr lang="en-IN" sz="1400" b="0" i="0" u="none" strike="noStrike">
                          <a:solidFill>
                            <a:srgbClr val="000000"/>
                          </a:solidFill>
                          <a:effectLst/>
                          <a:latin typeface="Calibri" panose="020F050202020403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Andhra Pradesh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75000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28996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21839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884"/>
                    </a:solidFill>
                  </a:tcPr>
                </a:tc>
                <a:extLst>
                  <a:ext uri="{0D108BD9-81ED-4DB2-BD59-A6C34878D82A}">
                    <a16:rowId xmlns:a16="http://schemas.microsoft.com/office/drawing/2014/main" val="118464074"/>
                  </a:ext>
                </a:extLst>
              </a:tr>
              <a:tr h="211041">
                <a:tc>
                  <a:txBody>
                    <a:bodyPr/>
                    <a:lstStyle/>
                    <a:p>
                      <a:pPr algn="ctr" fontAlgn="b"/>
                      <a:r>
                        <a:rPr lang="en-IN" sz="1400" b="0" i="0" u="none" strike="noStrike">
                          <a:solidFill>
                            <a:srgbClr val="000000"/>
                          </a:solidFill>
                          <a:effectLst/>
                          <a:latin typeface="Calibri" panose="020F050202020403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Jammu And Kashmir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11008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2553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3073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28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984"/>
                    </a:solidFill>
                  </a:tcPr>
                </a:tc>
                <a:extLst>
                  <a:ext uri="{0D108BD9-81ED-4DB2-BD59-A6C34878D82A}">
                    <a16:rowId xmlns:a16="http://schemas.microsoft.com/office/drawing/2014/main" val="733718961"/>
                  </a:ext>
                </a:extLst>
              </a:tr>
              <a:tr h="211041">
                <a:tc>
                  <a:txBody>
                    <a:bodyPr/>
                    <a:lstStyle/>
                    <a:p>
                      <a:pPr algn="ctr" fontAlgn="b"/>
                      <a:r>
                        <a:rPr lang="en-IN" sz="1400" b="0" i="0" u="none" strike="noStrike">
                          <a:solidFill>
                            <a:srgbClr val="000000"/>
                          </a:solidFill>
                          <a:effectLst/>
                          <a:latin typeface="Calibri" panose="020F0502020204030204" pitchFamily="34" charset="0"/>
                        </a:rPr>
                        <a:t>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Odisha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72904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22300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17314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1236182227"/>
                  </a:ext>
                </a:extLst>
              </a:tr>
              <a:tr h="211041">
                <a:tc>
                  <a:txBody>
                    <a:bodyPr/>
                    <a:lstStyle/>
                    <a:p>
                      <a:pPr algn="ctr" fontAlgn="b"/>
                      <a:r>
                        <a:rPr lang="en-IN" sz="1400" b="0" i="0" u="none" strike="noStrike">
                          <a:solidFill>
                            <a:srgbClr val="000000"/>
                          </a:solidFill>
                          <a:effectLst/>
                          <a:latin typeface="Calibri" panose="020F0502020204030204" pitchFamily="34" charset="0"/>
                        </a:rPr>
                        <a:t>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Puducherry</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480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78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99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extLst>
                  <a:ext uri="{0D108BD9-81ED-4DB2-BD59-A6C34878D82A}">
                    <a16:rowId xmlns:a16="http://schemas.microsoft.com/office/drawing/2014/main" val="4175405830"/>
                  </a:ext>
                </a:extLst>
              </a:tr>
              <a:tr h="211041">
                <a:tc>
                  <a:txBody>
                    <a:bodyPr/>
                    <a:lstStyle/>
                    <a:p>
                      <a:pPr algn="ctr" fontAlgn="b"/>
                      <a:r>
                        <a:rPr lang="en-IN" sz="1400" b="0" i="0" u="none" strike="noStrike">
                          <a:solidFill>
                            <a:srgbClr val="000000"/>
                          </a:solidFill>
                          <a:effectLst/>
                          <a:latin typeface="Calibri" panose="020F0502020204030204" pitchFamily="34" charset="0"/>
                        </a:rPr>
                        <a:t>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Haryana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113048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15405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14985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178"/>
                    </a:solidFill>
                  </a:tcPr>
                </a:tc>
                <a:extLst>
                  <a:ext uri="{0D108BD9-81ED-4DB2-BD59-A6C34878D82A}">
                    <a16:rowId xmlns:a16="http://schemas.microsoft.com/office/drawing/2014/main" val="3609892300"/>
                  </a:ext>
                </a:extLst>
              </a:tr>
              <a:tr h="211041">
                <a:tc>
                  <a:txBody>
                    <a:bodyPr/>
                    <a:lstStyle/>
                    <a:p>
                      <a:pPr algn="ctr" fontAlgn="b"/>
                      <a:r>
                        <a:rPr lang="en-IN" sz="1400" b="0" i="0" u="none" strike="noStrike">
                          <a:solidFill>
                            <a:srgbClr val="000000"/>
                          </a:solidFill>
                          <a:effectLst/>
                          <a:latin typeface="Calibri" panose="020F0502020204030204" pitchFamily="34" charset="0"/>
                        </a:rPr>
                        <a:t>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Tripura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4384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994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546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12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D78"/>
                    </a:solidFill>
                  </a:tcPr>
                </a:tc>
                <a:extLst>
                  <a:ext uri="{0D108BD9-81ED-4DB2-BD59-A6C34878D82A}">
                    <a16:rowId xmlns:a16="http://schemas.microsoft.com/office/drawing/2014/main" val="671301954"/>
                  </a:ext>
                </a:extLst>
              </a:tr>
              <a:tr h="211041">
                <a:tc>
                  <a:txBody>
                    <a:bodyPr/>
                    <a:lstStyle/>
                    <a:p>
                      <a:pPr algn="ctr" fontAlgn="b"/>
                      <a:r>
                        <a:rPr lang="en-IN" sz="1400" b="0" i="0" u="none" strike="noStrike" dirty="0">
                          <a:solidFill>
                            <a:srgbClr val="000000"/>
                          </a:solidFill>
                          <a:effectLst/>
                          <a:latin typeface="Calibri" panose="020F050202020403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l" fontAlgn="b"/>
                      <a:r>
                        <a:rPr lang="en-IN" sz="1400" b="0" i="0" u="none" strike="noStrike" dirty="0">
                          <a:solidFill>
                            <a:srgbClr val="000000"/>
                          </a:solidFill>
                          <a:effectLst/>
                          <a:latin typeface="Calibri" panose="020F0502020204030204" pitchFamily="34" charset="0"/>
                        </a:rPr>
                        <a:t>Jharkhand</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IN" sz="1400" b="0" i="0" u="none" strike="noStrike" dirty="0">
                          <a:solidFill>
                            <a:srgbClr val="000000"/>
                          </a:solidFill>
                          <a:effectLst/>
                          <a:latin typeface="Calibri" panose="020F0502020204030204" pitchFamily="34" charset="0"/>
                        </a:rPr>
                        <a:t>21596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IN" sz="1400" b="0" i="0" u="none" strike="noStrike" dirty="0">
                          <a:solidFill>
                            <a:srgbClr val="000000"/>
                          </a:solidFill>
                          <a:effectLst/>
                          <a:latin typeface="Calibri" panose="020F0502020204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IN" sz="1400" b="0" i="0" u="none" strike="noStrike" dirty="0">
                          <a:solidFill>
                            <a:srgbClr val="000000"/>
                          </a:solidFill>
                          <a:effectLst/>
                          <a:latin typeface="Calibri" panose="020F0502020204030204" pitchFamily="34" charset="0"/>
                        </a:rPr>
                        <a:t>1944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tc>
                  <a:txBody>
                    <a:bodyPr/>
                    <a:lstStyle/>
                    <a:p>
                      <a:pPr algn="ctr" fontAlgn="b"/>
                      <a:r>
                        <a:rPr lang="en-IN" sz="1400" b="0" i="0" u="none" strike="noStrike" dirty="0">
                          <a:solidFill>
                            <a:srgbClr val="000000"/>
                          </a:solidFill>
                          <a:effectLst/>
                          <a:latin typeface="Calibri" panose="020F050202020403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solidFill>
                  </a:tcPr>
                </a:tc>
                <a:extLst>
                  <a:ext uri="{0D108BD9-81ED-4DB2-BD59-A6C34878D82A}">
                    <a16:rowId xmlns:a16="http://schemas.microsoft.com/office/drawing/2014/main" val="891237820"/>
                  </a:ext>
                </a:extLst>
              </a:tr>
              <a:tr h="211041">
                <a:tc>
                  <a:txBody>
                    <a:bodyPr/>
                    <a:lstStyle/>
                    <a:p>
                      <a:pPr algn="ctr" fontAlgn="b"/>
                      <a:r>
                        <a:rPr lang="en-IN" sz="1400" b="0" i="0" u="none" strike="noStrike" dirty="0">
                          <a:solidFill>
                            <a:srgbClr val="000000"/>
                          </a:solidFill>
                          <a:effectLst/>
                          <a:latin typeface="Calibri" panose="020F0502020204030204" pitchFamily="34" charset="0"/>
                        </a:rPr>
                        <a:t>16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Goa</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2700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229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160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971"/>
                    </a:solidFill>
                  </a:tcPr>
                </a:tc>
                <a:extLst>
                  <a:ext uri="{0D108BD9-81ED-4DB2-BD59-A6C34878D82A}">
                    <a16:rowId xmlns:a16="http://schemas.microsoft.com/office/drawing/2014/main" val="505968536"/>
                  </a:ext>
                </a:extLst>
              </a:tr>
              <a:tr h="211041">
                <a:tc>
                  <a:txBody>
                    <a:bodyPr/>
                    <a:lstStyle/>
                    <a:p>
                      <a:pPr algn="ctr" fontAlgn="b"/>
                      <a:r>
                        <a:rPr lang="en-IN" sz="1400" b="0" i="0" u="none" strike="noStrike">
                          <a:solidFill>
                            <a:srgbClr val="000000"/>
                          </a:solidFill>
                          <a:effectLst/>
                          <a:latin typeface="Calibri" panose="020F0502020204030204" pitchFamily="34" charset="0"/>
                        </a:rPr>
                        <a:t>17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Manipur</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2272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82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C6E"/>
                    </a:solidFill>
                  </a:tcPr>
                </a:tc>
                <a:extLst>
                  <a:ext uri="{0D108BD9-81ED-4DB2-BD59-A6C34878D82A}">
                    <a16:rowId xmlns:a16="http://schemas.microsoft.com/office/drawing/2014/main" val="139777567"/>
                  </a:ext>
                </a:extLst>
              </a:tr>
              <a:tr h="211041">
                <a:tc>
                  <a:txBody>
                    <a:bodyPr/>
                    <a:lstStyle/>
                    <a:p>
                      <a:pPr algn="ctr" fontAlgn="b"/>
                      <a:r>
                        <a:rPr lang="en-IN" sz="1400" b="0" i="0" u="none" strike="noStrike">
                          <a:solidFill>
                            <a:srgbClr val="000000"/>
                          </a:solidFill>
                          <a:effectLst/>
                          <a:latin typeface="Calibri" panose="020F0502020204030204" pitchFamily="34" charset="0"/>
                        </a:rPr>
                        <a:t>18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Sikkim</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7884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96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F6C"/>
                    </a:solidFill>
                  </a:tcPr>
                </a:tc>
                <a:extLst>
                  <a:ext uri="{0D108BD9-81ED-4DB2-BD59-A6C34878D82A}">
                    <a16:rowId xmlns:a16="http://schemas.microsoft.com/office/drawing/2014/main" val="2202616015"/>
                  </a:ext>
                </a:extLst>
              </a:tr>
              <a:tr h="211041">
                <a:tc>
                  <a:txBody>
                    <a:bodyPr/>
                    <a:lstStyle/>
                    <a:p>
                      <a:pPr algn="ctr" fontAlgn="b"/>
                      <a:r>
                        <a:rPr lang="en-IN" sz="1400" b="0" i="0" u="none" strike="noStrike">
                          <a:solidFill>
                            <a:srgbClr val="000000"/>
                          </a:solidFill>
                          <a:effectLst/>
                          <a:latin typeface="Calibri" panose="020F0502020204030204" pitchFamily="34" charset="0"/>
                        </a:rPr>
                        <a:t>19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Himachal Pradesh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3632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585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29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D6B"/>
                    </a:solidFill>
                  </a:tcPr>
                </a:tc>
                <a:extLst>
                  <a:ext uri="{0D108BD9-81ED-4DB2-BD59-A6C34878D82A}">
                    <a16:rowId xmlns:a16="http://schemas.microsoft.com/office/drawing/2014/main" val="1599410235"/>
                  </a:ext>
                </a:extLst>
              </a:tr>
              <a:tr h="211041">
                <a:tc>
                  <a:txBody>
                    <a:bodyPr/>
                    <a:lstStyle/>
                    <a:p>
                      <a:pPr algn="ctr" fontAlgn="b"/>
                      <a:r>
                        <a:rPr lang="en-IN" sz="1400" b="0" i="0" u="none" strike="noStrike">
                          <a:solidFill>
                            <a:srgbClr val="000000"/>
                          </a:solidFill>
                          <a:effectLst/>
                          <a:latin typeface="Calibri" panose="020F0502020204030204" pitchFamily="34" charset="0"/>
                        </a:rPr>
                        <a:t>20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Madhya Pradesh</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1176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1665476000"/>
                  </a:ext>
                </a:extLst>
              </a:tr>
              <a:tr h="211041">
                <a:tc>
                  <a:txBody>
                    <a:bodyPr/>
                    <a:lstStyle/>
                    <a:p>
                      <a:pPr algn="ctr" fontAlgn="b"/>
                      <a:r>
                        <a:rPr lang="en-IN" sz="1400" b="0" i="0" u="none" strike="noStrike">
                          <a:solidFill>
                            <a:srgbClr val="000000"/>
                          </a:solidFill>
                          <a:effectLst/>
                          <a:latin typeface="Calibri" panose="020F0502020204030204" pitchFamily="34" charset="0"/>
                        </a:rPr>
                        <a:t>21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0" i="0" u="none" strike="noStrike" dirty="0">
                          <a:solidFill>
                            <a:srgbClr val="000000"/>
                          </a:solidFill>
                          <a:effectLst/>
                          <a:latin typeface="Calibri" panose="020F0502020204030204" pitchFamily="34" charset="0"/>
                        </a:rPr>
                        <a:t>Andaman &amp; Nicobar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792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a:solidFill>
                            <a:srgbClr val="000000"/>
                          </a:solidFill>
                          <a:effectLst/>
                          <a:latin typeface="Calibri" panose="020F0502020204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0" i="0" u="none" strike="noStrike" dirty="0">
                          <a:solidFill>
                            <a:srgbClr val="000000"/>
                          </a:solidFill>
                          <a:effectLst/>
                          <a:latin typeface="Calibri" panose="020F0502020204030204" pitchFamily="34" charset="0"/>
                        </a:rPr>
                        <a:t>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612262180"/>
                  </a:ext>
                </a:extLst>
              </a:tr>
              <a:tr h="211041">
                <a:tc>
                  <a:txBody>
                    <a:bodyPr/>
                    <a:lstStyle/>
                    <a:p>
                      <a:pPr algn="ctr" fontAlgn="b"/>
                      <a:r>
                        <a:rPr lang="en-IN" sz="1400" b="1" i="0" u="none" strike="noStrike">
                          <a:solidFill>
                            <a:srgbClr val="000000"/>
                          </a:solidFill>
                          <a:effectLst/>
                          <a:latin typeface="Calibri" panose="020F0502020204030204" pitchFamily="34" charset="0"/>
                        </a:rPr>
                        <a:t> </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n-IN" sz="1400" b="1" i="0" u="none" strike="noStrike" dirty="0">
                          <a:solidFill>
                            <a:srgbClr val="000000"/>
                          </a:solidFill>
                          <a:effectLst/>
                          <a:latin typeface="Calibri" panose="020F0502020204030204" pitchFamily="34" charset="0"/>
                        </a:rPr>
                        <a:t>Grand Total</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1" i="0" u="none" strike="noStrike">
                          <a:solidFill>
                            <a:srgbClr val="000000"/>
                          </a:solidFill>
                          <a:effectLst/>
                          <a:latin typeface="Calibri" panose="020F0502020204030204" pitchFamily="34" charset="0"/>
                        </a:rPr>
                        <a:t>1083954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1" i="0" u="none" strike="noStrike">
                          <a:solidFill>
                            <a:srgbClr val="000000"/>
                          </a:solidFill>
                          <a:effectLst/>
                          <a:latin typeface="Calibri" panose="020F0502020204030204" pitchFamily="34" charset="0"/>
                        </a:rPr>
                        <a:t>430949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1" i="0" u="none" strike="noStrike" dirty="0">
                          <a:solidFill>
                            <a:srgbClr val="000000"/>
                          </a:solidFill>
                          <a:effectLst/>
                          <a:latin typeface="Calibri" panose="020F0502020204030204" pitchFamily="34" charset="0"/>
                        </a:rPr>
                        <a:t>555503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IN" sz="1400" b="1" i="0" u="none" strike="noStrike" dirty="0">
                          <a:solidFill>
                            <a:srgbClr val="000000"/>
                          </a:solidFill>
                          <a:effectLst/>
                          <a:latin typeface="Calibri" panose="020F0502020204030204" pitchFamily="34" charset="0"/>
                        </a:rPr>
                        <a:t>51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0078900"/>
                  </a:ext>
                </a:extLst>
              </a:tr>
            </a:tbl>
          </a:graphicData>
        </a:graphic>
      </p:graphicFrame>
    </p:spTree>
    <p:extLst>
      <p:ext uri="{BB962C8B-B14F-4D97-AF65-F5344CB8AC3E}">
        <p14:creationId xmlns:p14="http://schemas.microsoft.com/office/powerpoint/2010/main" val="34222601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E4556D3F-F9E0-4DD4-A96F-6A8297B92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29" name="Color">
              <a:extLst>
                <a:ext uri="{FF2B5EF4-FFF2-40B4-BE49-F238E27FC236}">
                  <a16:creationId xmlns:a16="http://schemas.microsoft.com/office/drawing/2014/main" id="{86D4FF5D-6473-4BE3-A6EC-40CE25027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lor">
              <a:extLst>
                <a:ext uri="{FF2B5EF4-FFF2-40B4-BE49-F238E27FC236}">
                  <a16:creationId xmlns:a16="http://schemas.microsoft.com/office/drawing/2014/main" id="{993888FB-861F-4B4A-819C-BEB6D558A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1" descr="A logo of a wheat plant in a circle&#10;&#10;Description automatically generated">
            <a:extLst>
              <a:ext uri="{FF2B5EF4-FFF2-40B4-BE49-F238E27FC236}">
                <a16:creationId xmlns:a16="http://schemas.microsoft.com/office/drawing/2014/main" id="{CF9231EF-7DB1-0442-4F6D-E68B4DB9047A}"/>
              </a:ext>
            </a:extLst>
          </p:cNvPr>
          <p:cNvPicPr>
            <a:picLocks noChangeAspect="1"/>
          </p:cNvPicPr>
          <p:nvPr/>
        </p:nvPicPr>
        <p:blipFill>
          <a:blip r:embed="rId2">
            <a:extLst>
              <a:ext uri="{28A0092B-C50C-407E-A947-70E740481C1C}">
                <a14:useLocalDpi xmlns:a14="http://schemas.microsoft.com/office/drawing/2010/main" val="0"/>
              </a:ext>
            </a:extLst>
          </a:blip>
          <a:srcRect r="1" b="59"/>
          <a:stretch/>
        </p:blipFill>
        <p:spPr>
          <a:xfrm>
            <a:off x="7110217" y="1490472"/>
            <a:ext cx="4730214" cy="4727448"/>
          </a:xfrm>
          <a:prstGeom prst="rect">
            <a:avLst/>
          </a:prstGeom>
        </p:spPr>
      </p:pic>
      <p:grpSp>
        <p:nvGrpSpPr>
          <p:cNvPr id="32" name="Group 31">
            <a:extLst>
              <a:ext uri="{FF2B5EF4-FFF2-40B4-BE49-F238E27FC236}">
                <a16:creationId xmlns:a16="http://schemas.microsoft.com/office/drawing/2014/main" id="{65EABBED-2B80-4B13-A7A8-1D34C4A02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33" name="Freeform: Shape 32">
              <a:extLst>
                <a:ext uri="{FF2B5EF4-FFF2-40B4-BE49-F238E27FC236}">
                  <a16:creationId xmlns:a16="http://schemas.microsoft.com/office/drawing/2014/main" id="{73A7A746-A7C1-443C-9B24-406D22245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1D71425D-6031-4121-BA40-815DACCD0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67A43343-A25B-49D5-9967-D5647ADF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F066E434-22B6-48A1-BC19-A80163E819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35470CE2-E5F8-489C-84E9-775AE8D3E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2435DD6-F0FB-492A-9267-CE09EC2C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5B17117C-64EA-4B8B-9DDC-D10E947C4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789708" y="1014574"/>
            <a:ext cx="5633531" cy="222676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a:solidFill>
                  <a:schemeClr val="bg1"/>
                </a:solidFill>
                <a:latin typeface="+mj-lt"/>
                <a:ea typeface="+mj-ea"/>
                <a:cs typeface="+mj-cs"/>
              </a:rPr>
              <a:t>Thank You</a:t>
            </a:r>
          </a:p>
        </p:txBody>
      </p:sp>
      <p:sp>
        <p:nvSpPr>
          <p:cNvPr id="6" name="Slide Number Placeholder 5"/>
          <p:cNvSpPr>
            <a:spLocks noGrp="1"/>
          </p:cNvSpPr>
          <p:nvPr>
            <p:ph type="sldNum" sz="quarter" idx="12"/>
          </p:nvPr>
        </p:nvSpPr>
        <p:spPr>
          <a:xfrm>
            <a:off x="11548272" y="6217920"/>
            <a:ext cx="640080" cy="640080"/>
          </a:xfrm>
        </p:spPr>
        <p:txBody>
          <a:bodyPr vert="horz" lIns="91440" tIns="45720" rIns="91440" bIns="45720" rtlCol="0" anchor="ctr">
            <a:normAutofit/>
          </a:bodyPr>
          <a:lstStyle/>
          <a:p>
            <a:pPr algn="ctr">
              <a:spcAft>
                <a:spcPts val="600"/>
              </a:spcAft>
              <a:defRPr/>
            </a:pPr>
            <a:fld id="{A70A5AD0-4189-417E-9F34-D7A1F6BFEA59}" type="slidenum">
              <a:rPr lang="en-US" sz="1600">
                <a:solidFill>
                  <a:prstClr val="black">
                    <a:tint val="75000"/>
                  </a:prstClr>
                </a:solidFill>
                <a:latin typeface="Calibri" panose="020F0502020204030204"/>
              </a:rPr>
              <a:pPr algn="ctr">
                <a:spcAft>
                  <a:spcPts val="600"/>
                </a:spcAft>
                <a:defRPr/>
              </a:pPr>
              <a:t>62</a:t>
            </a:fld>
            <a:endParaRPr lang="en-US" sz="1600">
              <a:solidFill>
                <a:prstClr val="black">
                  <a:tint val="75000"/>
                </a:prstClr>
              </a:solidFill>
              <a:latin typeface="Calibri" panose="020F0502020204030204"/>
            </a:endParaRPr>
          </a:p>
        </p:txBody>
      </p:sp>
    </p:spTree>
    <p:extLst>
      <p:ext uri="{BB962C8B-B14F-4D97-AF65-F5344CB8AC3E}">
        <p14:creationId xmlns:p14="http://schemas.microsoft.com/office/powerpoint/2010/main" val="2553413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70A5AD0-4189-417E-9F34-D7A1F6BFEA59}" type="slidenum">
              <a:rPr lang="en-US" smtClean="0"/>
              <a:pPr/>
              <a:t>7</a:t>
            </a:fld>
            <a:endParaRPr lang="en-US"/>
          </a:p>
        </p:txBody>
      </p:sp>
      <p:sp>
        <p:nvSpPr>
          <p:cNvPr id="5" name="Date Placeholder 4"/>
          <p:cNvSpPr>
            <a:spLocks noGrp="1"/>
          </p:cNvSpPr>
          <p:nvPr>
            <p:ph type="dt" sz="half" idx="10"/>
          </p:nvPr>
        </p:nvSpPr>
        <p:spPr/>
        <p:txBody>
          <a:bodyPr/>
          <a:lstStyle/>
          <a:p>
            <a:fld id="{E15E407A-E2DD-4DA0-B7F6-E17108C5DBB3}" type="datetime1">
              <a:rPr lang="en-US" smtClean="0"/>
              <a:t>8/11/2025</a:t>
            </a:fld>
            <a:endParaRPr lang="en-US"/>
          </a:p>
        </p:txBody>
      </p:sp>
      <p:grpSp>
        <p:nvGrpSpPr>
          <p:cNvPr id="8" name="Group 7"/>
          <p:cNvGrpSpPr/>
          <p:nvPr/>
        </p:nvGrpSpPr>
        <p:grpSpPr>
          <a:xfrm>
            <a:off x="1486533" y="2937601"/>
            <a:ext cx="9218933" cy="491399"/>
            <a:chOff x="0" y="99186"/>
            <a:chExt cx="9218933" cy="491399"/>
          </a:xfrm>
          <a:solidFill>
            <a:schemeClr val="accent5">
              <a:lumMod val="75000"/>
            </a:schemeClr>
          </a:solidFill>
        </p:grpSpPr>
        <p:sp>
          <p:nvSpPr>
            <p:cNvPr id="9" name="Rounded Rectangle 8"/>
            <p:cNvSpPr/>
            <p:nvPr/>
          </p:nvSpPr>
          <p:spPr>
            <a:xfrm>
              <a:off x="0" y="99186"/>
              <a:ext cx="9218933" cy="491399"/>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algn="ctr"/>
              <a:endParaRPr lang="en-IN" sz="3200">
                <a:solidFill>
                  <a:schemeClr val="bg1"/>
                </a:solidFill>
              </a:endParaRPr>
            </a:p>
          </p:txBody>
        </p:sp>
        <p:sp>
          <p:nvSpPr>
            <p:cNvPr id="10" name="Rounded Rectangle 4"/>
            <p:cNvSpPr txBox="1"/>
            <p:nvPr/>
          </p:nvSpPr>
          <p:spPr>
            <a:xfrm>
              <a:off x="23988" y="12317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3200" b="1" i="0" kern="1200" baseline="0" dirty="0">
                  <a:solidFill>
                    <a:schemeClr val="bg1"/>
                  </a:solidFill>
                  <a:latin typeface="Cambria" panose="02040503050406030204" pitchFamily="18" charset="0"/>
                  <a:ea typeface="Cambria" panose="02040503050406030204" pitchFamily="18" charset="0"/>
                </a:rPr>
                <a:t>How to install CCE Agri App from play store. </a:t>
              </a:r>
              <a:endParaRPr lang="en-US" sz="3200" kern="1200"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40565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srcRect/>
          <a:stretch>
            <a:fillRect/>
          </a:stretch>
        </p:blipFill>
        <p:spPr bwMode="auto">
          <a:xfrm>
            <a:off x="877709" y="983512"/>
            <a:ext cx="2762231" cy="4916115"/>
          </a:xfrm>
          <a:prstGeom prst="roundRect">
            <a:avLst>
              <a:gd name="adj" fmla="val 16667"/>
            </a:avLst>
          </a:prstGeom>
          <a:ln>
            <a:solidFill>
              <a:schemeClr val="tx1"/>
            </a:solidFill>
          </a:ln>
          <a:effectLst>
            <a:outerShdw blurRad="76200" dist="38100" dir="7800000" algn="tl" rotWithShape="0">
              <a:srgbClr val="000000">
                <a:alpha val="40000"/>
              </a:srgbClr>
            </a:outerShdw>
          </a:effectLst>
        </p:spPr>
      </p:pic>
      <p:pic>
        <p:nvPicPr>
          <p:cNvPr id="3" name="Picture 11"/>
          <p:cNvPicPr>
            <a:picLocks noChangeAspect="1" noChangeArrowheads="1"/>
          </p:cNvPicPr>
          <p:nvPr/>
        </p:nvPicPr>
        <p:blipFill>
          <a:blip r:embed="rId3"/>
          <a:srcRect/>
          <a:stretch>
            <a:fillRect/>
          </a:stretch>
        </p:blipFill>
        <p:spPr bwMode="auto">
          <a:xfrm>
            <a:off x="4207954" y="998726"/>
            <a:ext cx="2762231" cy="4919716"/>
          </a:xfrm>
          <a:prstGeom prst="roundRect">
            <a:avLst>
              <a:gd name="adj" fmla="val 16667"/>
            </a:avLst>
          </a:prstGeom>
          <a:ln>
            <a:solidFill>
              <a:schemeClr val="tx1"/>
            </a:solidFill>
          </a:ln>
          <a:effectLst>
            <a:outerShdw blurRad="76200" dist="38100" dir="7800000" algn="tl" rotWithShape="0">
              <a:srgbClr val="000000">
                <a:alpha val="40000"/>
              </a:srgbClr>
            </a:outerShdw>
          </a:effectLst>
        </p:spPr>
      </p:pic>
      <p:pic>
        <p:nvPicPr>
          <p:cNvPr id="4" name="Picture 52"/>
          <p:cNvPicPr>
            <a:picLocks noChangeAspect="1" noChangeArrowheads="1"/>
          </p:cNvPicPr>
          <p:nvPr/>
        </p:nvPicPr>
        <p:blipFill>
          <a:blip r:embed="rId4"/>
          <a:srcRect/>
          <a:stretch>
            <a:fillRect/>
          </a:stretch>
        </p:blipFill>
        <p:spPr bwMode="auto">
          <a:xfrm>
            <a:off x="7584150" y="998726"/>
            <a:ext cx="2762231" cy="4919716"/>
          </a:xfrm>
          <a:prstGeom prst="roundRect">
            <a:avLst>
              <a:gd name="adj" fmla="val 16667"/>
            </a:avLst>
          </a:prstGeom>
          <a:ln>
            <a:solidFill>
              <a:schemeClr val="tx1"/>
            </a:solidFill>
          </a:ln>
          <a:effectLst>
            <a:outerShdw blurRad="76200" dist="38100" dir="7800000" algn="tl" rotWithShape="0">
              <a:srgbClr val="000000">
                <a:alpha val="40000"/>
              </a:srgbClr>
            </a:outerShdw>
          </a:effectLst>
        </p:spPr>
      </p:pic>
      <p:sp>
        <p:nvSpPr>
          <p:cNvPr id="17" name="Rectangle 16"/>
          <p:cNvSpPr/>
          <p:nvPr/>
        </p:nvSpPr>
        <p:spPr>
          <a:xfrm>
            <a:off x="2711624" y="5157192"/>
            <a:ext cx="7056784" cy="338554"/>
          </a:xfrm>
          <a:prstGeom prst="rect">
            <a:avLst/>
          </a:prstGeom>
        </p:spPr>
        <p:txBody>
          <a:bodyPr wrap="square">
            <a:spAutoFit/>
          </a:bodyPr>
          <a:lstStyle/>
          <a:p>
            <a:endParaRPr lang="en-US" sz="1600" b="1" dirty="0">
              <a:latin typeface="Cambria" panose="02040503050406030204" pitchFamily="18" charset="0"/>
              <a:ea typeface="Cambria" panose="02040503050406030204" pitchFamily="18" charset="0"/>
            </a:endParaRPr>
          </a:p>
        </p:txBody>
      </p:sp>
      <p:sp>
        <p:nvSpPr>
          <p:cNvPr id="18" name="Rectangle 17"/>
          <p:cNvSpPr/>
          <p:nvPr/>
        </p:nvSpPr>
        <p:spPr>
          <a:xfrm>
            <a:off x="983432" y="6048574"/>
            <a:ext cx="7228540" cy="307777"/>
          </a:xfrm>
          <a:prstGeom prst="rect">
            <a:avLst/>
          </a:prstGeom>
        </p:spPr>
        <p:txBody>
          <a:bodyPr wrap="square">
            <a:spAutoFit/>
          </a:bodyPr>
          <a:lstStyle/>
          <a:p>
            <a:r>
              <a:rPr lang="en-US" sz="1400" b="1" dirty="0">
                <a:latin typeface="Cambria" panose="02040503050406030204" pitchFamily="18" charset="0"/>
                <a:ea typeface="Cambria" panose="02040503050406030204" pitchFamily="18" charset="0"/>
              </a:rPr>
              <a:t>Search the CCE </a:t>
            </a:r>
            <a:r>
              <a:rPr lang="en-US" sz="1400" b="1" dirty="0" err="1">
                <a:latin typeface="Cambria" panose="02040503050406030204" pitchFamily="18" charset="0"/>
                <a:ea typeface="Cambria" panose="02040503050406030204" pitchFamily="18" charset="0"/>
              </a:rPr>
              <a:t>Agri</a:t>
            </a:r>
            <a:r>
              <a:rPr lang="en-US" sz="1400" b="1" dirty="0">
                <a:latin typeface="Cambria" panose="02040503050406030204" pitchFamily="18" charset="0"/>
                <a:ea typeface="Cambria" panose="02040503050406030204" pitchFamily="18" charset="0"/>
              </a:rPr>
              <a:t> app in Play Store in your mobile and Install it.</a:t>
            </a:r>
          </a:p>
        </p:txBody>
      </p:sp>
      <p:sp>
        <p:nvSpPr>
          <p:cNvPr id="19" name="Left Arrow 18"/>
          <p:cNvSpPr/>
          <p:nvPr/>
        </p:nvSpPr>
        <p:spPr>
          <a:xfrm>
            <a:off x="10107264" y="4077072"/>
            <a:ext cx="834456" cy="360040"/>
          </a:xfrm>
          <a:prstGeom prst="leftArrow">
            <a:avLst/>
          </a:prstGeom>
          <a:solidFill>
            <a:srgbClr val="C00000"/>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A70A5AD0-4189-417E-9F34-D7A1F6BFEA59}" type="slidenum">
              <a:rPr lang="en-US" smtClean="0"/>
              <a:pPr/>
              <a:t>8</a:t>
            </a:fld>
            <a:endParaRPr lang="en-US"/>
          </a:p>
        </p:txBody>
      </p:sp>
      <p:sp>
        <p:nvSpPr>
          <p:cNvPr id="5" name="Date Placeholder 4"/>
          <p:cNvSpPr>
            <a:spLocks noGrp="1"/>
          </p:cNvSpPr>
          <p:nvPr>
            <p:ph type="dt" sz="half" idx="10"/>
          </p:nvPr>
        </p:nvSpPr>
        <p:spPr/>
        <p:txBody>
          <a:bodyPr/>
          <a:lstStyle/>
          <a:p>
            <a:fld id="{EE4E5165-82C3-4ED7-AA49-069151A76DFB}" type="datetime1">
              <a:rPr lang="en-US" smtClean="0"/>
              <a:t>8/11/2025</a:t>
            </a:fld>
            <a:endParaRPr lang="en-US"/>
          </a:p>
        </p:txBody>
      </p:sp>
      <p:pic>
        <p:nvPicPr>
          <p:cNvPr id="14" name="Picture 13"/>
          <p:cNvPicPr>
            <a:picLocks noChangeAspect="1"/>
          </p:cNvPicPr>
          <p:nvPr/>
        </p:nvPicPr>
        <p:blipFill>
          <a:blip r:embed="rId5"/>
          <a:stretch>
            <a:fillRect/>
          </a:stretch>
        </p:blipFill>
        <p:spPr>
          <a:xfrm>
            <a:off x="10848528" y="-17487"/>
            <a:ext cx="1447461" cy="1087604"/>
          </a:xfrm>
          <a:prstGeom prst="rect">
            <a:avLst/>
          </a:prstGeom>
        </p:spPr>
      </p:pic>
      <p:grpSp>
        <p:nvGrpSpPr>
          <p:cNvPr id="15" name="Group 14"/>
          <p:cNvGrpSpPr/>
          <p:nvPr/>
        </p:nvGrpSpPr>
        <p:grpSpPr>
          <a:xfrm>
            <a:off x="1127448" y="280615"/>
            <a:ext cx="9218933" cy="491399"/>
            <a:chOff x="0" y="99186"/>
            <a:chExt cx="9218933" cy="491399"/>
          </a:xfrm>
          <a:solidFill>
            <a:schemeClr val="accent5">
              <a:lumMod val="75000"/>
            </a:schemeClr>
          </a:solidFill>
        </p:grpSpPr>
        <p:sp>
          <p:nvSpPr>
            <p:cNvPr id="16" name="Rounded Rectangle 15"/>
            <p:cNvSpPr/>
            <p:nvPr/>
          </p:nvSpPr>
          <p:spPr>
            <a:xfrm>
              <a:off x="0" y="99186"/>
              <a:ext cx="9218933" cy="491399"/>
            </a:xfrm>
            <a:prstGeom prst="round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pPr algn="ctr"/>
              <a:endParaRPr lang="en-IN">
                <a:solidFill>
                  <a:schemeClr val="bg1"/>
                </a:solidFill>
              </a:endParaRPr>
            </a:p>
          </p:txBody>
        </p:sp>
        <p:sp>
          <p:nvSpPr>
            <p:cNvPr id="20" name="Rounded Rectangle 4"/>
            <p:cNvSpPr txBox="1"/>
            <p:nvPr/>
          </p:nvSpPr>
          <p:spPr>
            <a:xfrm>
              <a:off x="23988" y="12317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i="0" kern="1200" baseline="0">
                  <a:solidFill>
                    <a:schemeClr val="bg1"/>
                  </a:solidFill>
                  <a:latin typeface="Cambria" panose="02040503050406030204" pitchFamily="18" charset="0"/>
                  <a:ea typeface="Cambria" panose="02040503050406030204" pitchFamily="18" charset="0"/>
                </a:rPr>
                <a:t>How to install CCE Agri App from play store. </a:t>
              </a:r>
              <a:endParaRPr lang="en-US" sz="21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7693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70A5AD0-4189-417E-9F34-D7A1F6BFEA59}" type="slidenum">
              <a:rPr lang="en-US" smtClean="0"/>
              <a:pPr/>
              <a:t>9</a:t>
            </a:fld>
            <a:endParaRPr lang="en-US"/>
          </a:p>
        </p:txBody>
      </p:sp>
      <p:sp>
        <p:nvSpPr>
          <p:cNvPr id="4" name="Date Placeholder 3"/>
          <p:cNvSpPr>
            <a:spLocks noGrp="1"/>
          </p:cNvSpPr>
          <p:nvPr>
            <p:ph type="dt" sz="half" idx="10"/>
          </p:nvPr>
        </p:nvSpPr>
        <p:spPr/>
        <p:txBody>
          <a:bodyPr/>
          <a:lstStyle/>
          <a:p>
            <a:fld id="{4A3A4E2A-B0C3-4CBB-8624-668A0E2E5E23}" type="datetime1">
              <a:rPr lang="en-US" smtClean="0"/>
              <a:t>8/11/2025</a:t>
            </a:fld>
            <a:endParaRPr lang="en-US"/>
          </a:p>
        </p:txBody>
      </p:sp>
      <p:grpSp>
        <p:nvGrpSpPr>
          <p:cNvPr id="8" name="Group 7"/>
          <p:cNvGrpSpPr/>
          <p:nvPr/>
        </p:nvGrpSpPr>
        <p:grpSpPr>
          <a:xfrm>
            <a:off x="1486533" y="2937601"/>
            <a:ext cx="9218933" cy="491399"/>
            <a:chOff x="0" y="651066"/>
            <a:chExt cx="9218933" cy="491399"/>
          </a:xfrm>
          <a:solidFill>
            <a:schemeClr val="accent5">
              <a:lumMod val="75000"/>
            </a:schemeClr>
          </a:solidFill>
        </p:grpSpPr>
        <p:sp>
          <p:nvSpPr>
            <p:cNvPr id="9" name="Rounded Rectangle 8"/>
            <p:cNvSpPr/>
            <p:nvPr/>
          </p:nvSpPr>
          <p:spPr>
            <a:xfrm>
              <a:off x="0" y="651066"/>
              <a:ext cx="9218933" cy="491399"/>
            </a:xfrm>
            <a:prstGeom prst="roundRect">
              <a:avLst/>
            </a:prstGeom>
            <a:grpFill/>
          </p:spPr>
          <p:style>
            <a:lnRef idx="2">
              <a:schemeClr val="lt1">
                <a:hueOff val="0"/>
                <a:satOff val="0"/>
                <a:lumOff val="0"/>
                <a:alphaOff val="0"/>
              </a:schemeClr>
            </a:lnRef>
            <a:fillRef idx="1">
              <a:schemeClr val="accent5">
                <a:hueOff val="-1419125"/>
                <a:satOff val="5687"/>
                <a:lumOff val="1233"/>
                <a:alphaOff val="0"/>
              </a:schemeClr>
            </a:fillRef>
            <a:effectRef idx="0">
              <a:schemeClr val="accent5">
                <a:hueOff val="-1419125"/>
                <a:satOff val="5687"/>
                <a:lumOff val="1233"/>
                <a:alphaOff val="0"/>
              </a:schemeClr>
            </a:effectRef>
            <a:fontRef idx="minor">
              <a:schemeClr val="lt1"/>
            </a:fontRef>
          </p:style>
          <p:txBody>
            <a:bodyPr/>
            <a:lstStyle/>
            <a:p>
              <a:pPr algn="ctr"/>
              <a:endParaRPr lang="en-IN" sz="3200">
                <a:solidFill>
                  <a:schemeClr val="bg1"/>
                </a:solidFill>
              </a:endParaRPr>
            </a:p>
          </p:txBody>
        </p:sp>
        <p:sp>
          <p:nvSpPr>
            <p:cNvPr id="10" name="Rounded Rectangle 4"/>
            <p:cNvSpPr txBox="1"/>
            <p:nvPr/>
          </p:nvSpPr>
          <p:spPr>
            <a:xfrm>
              <a:off x="23988" y="675054"/>
              <a:ext cx="9170957" cy="4434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3200" b="1" i="0" kern="1200" baseline="0">
                  <a:solidFill>
                    <a:schemeClr val="bg1"/>
                  </a:solidFill>
                  <a:latin typeface="Cambria" panose="02040503050406030204" pitchFamily="18" charset="0"/>
                  <a:ea typeface="Cambria" panose="02040503050406030204" pitchFamily="18" charset="0"/>
                </a:rPr>
                <a:t>Change Language of CCE APP</a:t>
              </a:r>
              <a:endParaRPr lang="en-US" sz="3200" kern="120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1981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32026</TotalTime>
  <Words>2528</Words>
  <Application>Microsoft Office PowerPoint</Application>
  <PresentationFormat>Widescreen</PresentationFormat>
  <Paragraphs>447</Paragraphs>
  <Slides>62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Cambria</vt:lpstr>
      <vt:lpstr>Times New Roman</vt:lpstr>
      <vt:lpstr>Wingdings</vt:lpstr>
      <vt:lpstr>Office Theme</vt:lpstr>
      <vt:lpstr>PowerPoint Presentation</vt:lpstr>
      <vt:lpstr>PowerPoint Presentation</vt:lpstr>
      <vt:lpstr>PowerPoint Presentation</vt:lpstr>
      <vt:lpstr>Users of CCE Agri app under PMFBY scheme</vt:lpstr>
      <vt:lpstr>Methods of conducting CCEs under PMFBY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Aparaj Sharma</dc:creator>
  <cp:lastModifiedBy>Jitendra Satapathy</cp:lastModifiedBy>
  <cp:revision>180</cp:revision>
  <cp:lastPrinted>2024-09-01T08:36:04Z</cp:lastPrinted>
  <dcterms:created xsi:type="dcterms:W3CDTF">2023-02-09T08:05:48Z</dcterms:created>
  <dcterms:modified xsi:type="dcterms:W3CDTF">2025-08-11T06:02:42Z</dcterms:modified>
</cp:coreProperties>
</file>